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ink/ink10.xml" ContentType="application/inkml+xml"/>
  <Override PartName="/ppt/ink/ink11.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8"/>
  </p:notesMasterIdLst>
  <p:handoutMasterIdLst>
    <p:handoutMasterId r:id="rId69"/>
  </p:handoutMasterIdLst>
  <p:sldIdLst>
    <p:sldId id="297" r:id="rId2"/>
    <p:sldId id="1119" r:id="rId3"/>
    <p:sldId id="1121" r:id="rId4"/>
    <p:sldId id="1120" r:id="rId5"/>
    <p:sldId id="1122" r:id="rId6"/>
    <p:sldId id="1126" r:id="rId7"/>
    <p:sldId id="1127" r:id="rId8"/>
    <p:sldId id="1138" r:id="rId9"/>
    <p:sldId id="1445" r:id="rId10"/>
    <p:sldId id="747" r:id="rId11"/>
    <p:sldId id="748" r:id="rId12"/>
    <p:sldId id="749" r:id="rId13"/>
    <p:sldId id="750" r:id="rId14"/>
    <p:sldId id="1170" r:id="rId15"/>
    <p:sldId id="741" r:id="rId16"/>
    <p:sldId id="740" r:id="rId17"/>
    <p:sldId id="742" r:id="rId18"/>
    <p:sldId id="745" r:id="rId19"/>
    <p:sldId id="1446" r:id="rId20"/>
    <p:sldId id="1141" r:id="rId21"/>
    <p:sldId id="1151" r:id="rId22"/>
    <p:sldId id="1142" r:id="rId23"/>
    <p:sldId id="1143" r:id="rId24"/>
    <p:sldId id="1144" r:id="rId25"/>
    <p:sldId id="1145" r:id="rId26"/>
    <p:sldId id="1146" r:id="rId27"/>
    <p:sldId id="1147" r:id="rId28"/>
    <p:sldId id="1448" r:id="rId29"/>
    <p:sldId id="1449" r:id="rId30"/>
    <p:sldId id="1148" r:id="rId31"/>
    <p:sldId id="1152" r:id="rId32"/>
    <p:sldId id="1149" r:id="rId33"/>
    <p:sldId id="1150" r:id="rId34"/>
    <p:sldId id="1153" r:id="rId35"/>
    <p:sldId id="1154" r:id="rId36"/>
    <p:sldId id="1155" r:id="rId37"/>
    <p:sldId id="1447" r:id="rId38"/>
    <p:sldId id="1139" r:id="rId39"/>
    <p:sldId id="1156" r:id="rId40"/>
    <p:sldId id="1157" r:id="rId41"/>
    <p:sldId id="1011" r:id="rId42"/>
    <p:sldId id="1012" r:id="rId43"/>
    <p:sldId id="1013" r:id="rId44"/>
    <p:sldId id="1014" r:id="rId45"/>
    <p:sldId id="1015" r:id="rId46"/>
    <p:sldId id="1158" r:id="rId47"/>
    <p:sldId id="1159" r:id="rId48"/>
    <p:sldId id="1160" r:id="rId49"/>
    <p:sldId id="1161" r:id="rId50"/>
    <p:sldId id="1010" r:id="rId51"/>
    <p:sldId id="1162" r:id="rId52"/>
    <p:sldId id="1016" r:id="rId53"/>
    <p:sldId id="1018" r:id="rId54"/>
    <p:sldId id="1019" r:id="rId55"/>
    <p:sldId id="1020" r:id="rId56"/>
    <p:sldId id="1163" r:id="rId57"/>
    <p:sldId id="1021" r:id="rId58"/>
    <p:sldId id="1023" r:id="rId59"/>
    <p:sldId id="1024" r:id="rId60"/>
    <p:sldId id="1026" r:id="rId61"/>
    <p:sldId id="1164" r:id="rId62"/>
    <p:sldId id="1028" r:id="rId63"/>
    <p:sldId id="1169" r:id="rId64"/>
    <p:sldId id="1165" r:id="rId65"/>
    <p:sldId id="1167" r:id="rId66"/>
    <p:sldId id="1168" r:id="rId67"/>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41"/>
    <p:restoredTop sz="88456"/>
  </p:normalViewPr>
  <p:slideViewPr>
    <p:cSldViewPr>
      <p:cViewPr varScale="1">
        <p:scale>
          <a:sx n="110" d="100"/>
          <a:sy n="110" d="100"/>
        </p:scale>
        <p:origin x="904"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13/01/2025</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14:00:32.731"/>
    </inkml:context>
    <inkml:brush xml:id="br0">
      <inkml:brushProperty name="width" value="0.05292" units="cm"/>
      <inkml:brushProperty name="height" value="0.05292" units="cm"/>
      <inkml:brushProperty name="color" value="#FF0000"/>
    </inkml:brush>
  </inkml:definitions>
  <inkml:trace contextRef="#ctx0" brushRef="#br0">4863 6582 8088,'-5'-14'-366,"-1"1"1,0 2 0,-2 3 471,0 2-161,5-5 0,-4 8 1,9-7-142,3-1 391,-4-1 1,12-3-1,-5 1 1,1 0-1,-1 0 1000,-2 0-891,5 6 1,-9 3-174,3 10 1,-4 4-255,-1 10 1,-6 3 0,-2 7 0,-1 1-78,-1 3 1,1-2 95,-6 7 0,1-6 1,0 1-1,0-4 136,0-6 0,6-2 66,3-7 0,0-1 198,5-4 0,10-9-210,13-9 0,4-10 0,3-5 1,3-1 92,5 1 0,0-3-70,5 3 1,-4-1 0,10 2 0,-1 4-75,-1 3 0,2 3-8,-1 4 1,1-2 0,3 6 0,-5 2-50,-3 1 1,1 2-10,2 0 1,2 5 0,5 0 0,-2-1 86,1 3 1,3-6 3,1 4 0,6-3 0,2-2 0,-1 0 174,-2 0 1,3 1-193,1 4 0,2-2 0,0 5 0,-3 0 29,-2 0 1,-3 0-23,-8 1 1,6 2 0,-5-5 0,-4 1 55,-4-1 0,-2-1 26,0-5 1,-1 0-1,-1 0 1,0-2 294,2-2 1,-3-4-349,7-7 0,7 1 0,-1 0 0,0 0-166,-3 0 0,2 6-11,-4 3 0,-3 5 0,-7 6 99,-4 8 0,-4 20 0,-2 10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14:00:32.939"/>
    </inkml:context>
    <inkml:brush xml:id="br0">
      <inkml:brushProperty name="width" value="0.05292" units="cm"/>
      <inkml:brushProperty name="height" value="0.05292" units="cm"/>
      <inkml:brushProperty name="color" value="#FF0000"/>
    </inkml:brush>
  </inkml:definitions>
  <inkml:trace contextRef="#ctx0" brushRef="#br0">17289 5274 21656,'-8'-28'-6998,"-3"6"3733,7 3 2648,-1 3 0,5 7 1813,0-1-1461,0 7 218,-7-10 261,0 5 0,-8-6-590,1 0 1,0 4 907,0 1 1,-1 1-97,1-1 1,-6-2 213,-4 6 0,2 0-114,-2 5 1,-6 0 95,-8 0 0,2 5-27,-2 0 0,-6 6 119,-8-2 0,-5-1-268,-5 1 0,-3-1-255,-6 2 0,0 1 245,0-6 1,-5 1-98,0-1 1,1-4-150,4 4 1,6-2-54,3 2 1,1 3-52,4 6 1,5 2-76,14 3-1,-2 3-44,7 6 0,0 5-74,4 1 0,3 5-144,2-1 0,-1 0-19,6 5 1,-7-2-25,3 11 1,1 0-56,-2 5 1,5 6-280,-5 3 1,2 2 160,-2-1 1,9-4-100,5-6 0,7 1 207,-2 4 0,4-4-75,1 4 1,7-4 24,8-1 1,1-5-14,7 0 0,7-1 245,8 1 0,5-8 337,4-6 1,8-6 161,7 1 1,11 0 30,-2-5 0,3 2-43,-3-11 0,7 0-12,-39-11 0,2-1 1,3-1-1,1 0 80,0-1 1,0 0-1,-2-2 1,-1 0 458,39-3 1,-7 0-58,2 0 1,-1 0-213,-3 0 0,-5-11-34,-10-3 1,0-12 127,0-2 0,-2-7-296,-3-7 0,-4-7-123,-10-3 1,3-7-252,-3-7 0,-18 30 0,-1-1-325,1-5 0,-2-1 0,0-3 0,-1 0 140,-2-1 0,-2-1 0,0-4 0,-2-1 2,1-4 1,0 0 0,-3-1-1,-1-1-22,2 0 0,-1 0 0,-3 2 0,-2 3-28,-1 6 1,-2 1 0,0 2-1,-2 2 80,-3-33 0,-6 5-94,-9 19 1,-3 1-324,-6 18 1,-7 6 857,-3 8 1,-8 5-868,-1 4 0,-7 6 437,2 8 1,-3 6 201,-2 9 0,0 8-354,0 6 1,5 6 292,0-1 0,4 10 0,-1 4 0,5 3 0,5 2 0</inkml:trace>
  <inkml:trace contextRef="#ctx0" brushRef="#br0" timeOffset="1">12754 10904 8338,'-14'0'-407,"-1"0"0,1 0 0,0 0 0</inkml:trace>
  <inkml:trace contextRef="#ctx0" brushRef="#br0" timeOffset="2">12711 10904 8338,'0'-8'-1094,"0"-5"1,0 10 967,0-6 1,0 4 152,0-4-49,0 5 22,0-8 0,0 4 0,0-6 0</inkml:trace>
  <inkml:trace contextRef="#ctx0" brushRef="#br0" timeOffset="3">12683 10819 8338,'-29'-7'0,"7"-1"-98,3-6 0,8 5-50,2-1 0,4 6-152,-5-6 283,7 7 0,-5-3 63,4 6 0,0 0 68,-5 0 1,4 0-9,-4 0 1,-1 1 33,-4 4 1,5 1 145,-1 4-205,1 2 1,1-4 6,3 6 1,3-4 153,2-1-132,0 1 0,2 4 53,3 0 1,4-4-48,10-1 0,-1-4 11,5 5 0,7-7-65,8 1 0,3 3-5,2-3 0,1 1-6,4-5 1,-1 0-2,10 0 1,0-6-225,14-4 0,-3-2 221,7-2 0,-35 4 0,-1 1-100,2-1 1,-1 1 0,2-3 0,1 0 47,2 2 1,0 1 0,-1-3 0,1 0-201,2 3 1,1-1-1,-4 0 1,0 0 203,1 0 0,0 1 0,-3 1 0,0 0-6,1-1 0,-1-1 0,34-6 33,-36 9 1,1 0 0,38-7 0,-4 0 1,-34 4-1,-1 1-212,36-10 1,-2 1 208,-8 9 0,4-4 29,-4 4 0,4-2-27,1 1 1,-2-2-11,-2 2 0,2 2-8,-2-1 1,5-1-9,-1-4 1,8-2 51,-8-3 1,-31 11 0,1-1-11,-1-3 1,1 0 0,-1 1-1,0 0 122,36-13 0,-2-2-122,-12 2 0,6-1 139,-2 1 1,0-3-74,-4 3 1,-2-2 116,-13-3 1,1 5-86,-6 1 1,0-1 1,-5-4 0,-7-1 278,-6 1 1,-6-1-213,1 1 0,-4-7 343,0-3 1,-1 2-413,0-2 1,-6 5 98,-3-5 1,1 5-267,-1-5 1,-1 5-142,-4-5 1,0 0 100,0-5 0,-1 0-165,-4 1 0,-3-1 118,-6 1 1,-7-1-134,-2 0 1,-6 2 123,-4 3 0,2 4 27,-7 5 0,-2 1 102,-7-1 1,3 2-85,-4 4 0,4-4 131,1 3 1,1 2-49,-1-2 1,2 1 19,3-6 1,5 1-21,9-1 1,-3-4 7,4 0 1,-3-5-10,3 5 1,2-5 2,7 5 0,-5-7 145,0 2 0,-5-3-140,5-1 0,-4 4 50,4 0 1,-7-5-56,3-4 0,-4-5-2,-2 4 1,2-5-135,4 0 1,-3 3 127,8-2 0,-6 6 4,5-1 1,1 2 2,9 3 0,-2-1 6,6 0 1,0-4 21,5 0 1,0 1 4,0 8 1,7-3-3,2 3 0,9 3 6,1 2 0,6 3 124,-1 2 1,4 4-125,5 0 1,2 7-69,3-2 1,8 3 61,-4 2 1,6 0-91,-1-1 1,2 6 66,3-1 0,3 7-10,-2-1 1,2 2 14,2 2 0,-7 0-3,-2 0 1,1 6-16,-2 4 1,2 4 1,-2 5 1,-2 3-134,2 7 0,-3 1 131,-1 3 1,0-2-243,-1 7 1,1-1 9,0 0 0,4-2 151,0-6 0,1-3-14,-6-2 0,1-8-29,0-7 0,-1-7 155,1-2 0,0-6 290,-1-9 0,3-5-164,2-4 1,-3-4 105,4-5 0,-4 1 6,-2-6 0,-4 0-254,0-4 1,-6-6 33,1 1 0,-8-8-45,-1-2 1,-7-2-173,2-7 1,-9 0 124,-5-6 0,-4 0-64,-1-4 1,0 8-259,0-3 0,-1 3 313,-4-3 0,3 0 13,-2 0 1,2 8 0,2 6 1,0 0 81,0 5 0,0 0-64,0-5 0,0 9 14,0-4 1,6 6 13,4 4 69,9-1-84,3-6 0,8 5 30,3-3 0,5 2-1160,9 3 1125,4-1 68,12 0 0,0 2-159,4 3 1,-32 18-1,1 1 142,35-14 1,-35 14 0,0 0 10,5 2 1,-1 1 0,28-18 19,-2 6 0,-1 4 45,-3 1 0,1 5 15,-2-1 1,-7 5-144,3 5 1,-10 2 116,1 7 0,2 0-237,3 0 0,-3 2 23,2 3 0,5 3 328,5 6 1,9 0-348,-5 0 0,8 0 27,-3 1 1,2 4 50,-33-10 0,1 1 1,-2 1-1,1 1-13,0-2 0,0-1 0,33 15 105,-7-5 0,-4 6-126,4-1 0,-3 1 276,-1-1 1,-2 3-169,-13-4 0,6 6 99,-6 4 0,4-1-88,-9 5 0,4 1-2,-8 5 0,1 1-128,-1 4 0,2 2-233,-7 7 1,5-5 79,-5 0 0,-4 5 116,-6 5 1,-1 4 16,2-4 0,-3-4 1,-7-1 1,-5-2 131,1 12 1,-7-3-42,2 3 1,-4 1 202,-1-7 1,-1 6-65,-4-6 0,-3 10-46,-6-4 0,0 5-33,-1-5 0,1 2-28,0 2 1,4 3-140,1-2 1,6 0 42,-2-10 1,5 6 30,5-2 1,3 2-30,6-2 0,6-2-125,4-8 0,3 1 166,1 0 0,6 5 9,-1-1 1,5-4 111,-5-5 1,2 0-142,-2 5 0,-3-1 181,3-4 1,-9 1-73,-5-5 0,0 6 14,-5-2 0,2 3 19,-12 2 1,1 0-2,-5 0 1,0-1-63,0 1 0,0 5-5,0-1 0,-1 1-142,-4-5 1,2 0 150,-7 0 0,2 0-85,-1-1 0,-4 1 52,4 0 0,1-5-134,-2 0 0,6-6 99,-6 2 0,1-4 2,-6-2 0,-5 1 65,-4 0 0,-3-5 136,-1 0 1,-8-7 59,-7 2 1,-8 4-117,-10 1 0,-1-4-137,-9 0 1,1 0 104,31-17 0,-2-1 0,-2 4 1,-1 0-1,-3-1 1,-1 0 0,2 1-1,1 1-32,-1 0 1,2 1 0,0-3 0,1 1-64,0 1 0,0 1 1,1-3-1,-1 1 49,0 3 1,1 2-1,5-3 1,1 0-123,-30 20 1,7 6 210,7-1 0,-2-4-101,7-5 0,6-2 63,8 2 1,3-2 201,1-2 0,7-4 3,3 3 0,3 1-114,2 0 1,0-1-50,0-5 0,0 2 295,-1 3 0,1-4-541,0-1 0,1 1-318,4-6 0,-2 4 137,6 2 0,0-2-948,5-4 1263,7 10 0,1-9 0,6 11 0</inkml:trace>
  <inkml:trace contextRef="#ctx0" brushRef="#br0" timeOffset="4">6029 17458 8440,'-21'8'-850,"-4"-2"679,-3-6 1,2 0 193,12 0 0,1-6 80,4-4 1,3-4 21,6-5 1,3 0-76,6-9 1,7 1 15,12-11 1,7-6-107,3-8 0,5-4-256,4-1 0,8 0 291,-24 29 1,0 0 0,3-3 0,0 0-9,-1 0 0,0 0 0,2-2 1,0-2-45,0 2 0,1 0 0,2-1 1,0-1-196,-1-1 0,2 1 0,4-3 0,0 0 238,0 0 1,0 0-1,4-6 1,1-1-363,-1 1 1,0-2 0,6-3 0,0-1 381,4-4 0,0-1 1,-16 16-1,1-1 1,0-1 35,2-3 0,0 0 0,0-1 0,3 0 0,0 0 0,0-1-344,0 1 0,0-1 1,1 0-1,3-2 0,1 1 1,0-2 347,3-2 1,0-2 0,1 1 0,1-2 0,2 0 0,-1 1-36,0-1 1,0 0-1,1 1 1,-14 12 0,1 0-1,-1 0 1,1 1-194,14-14 0,-1 0 0,2 1 0,-14 12 0,0 0 0,1 0 0,-1-1 193,2 0 0,-1 0 1,1-1-1,0 0 1,2-2-1,0 1 1,1-1-1,-1 0-2,0 2 1,0-1-1,0 0 1,0 0-1,1-2 1,0 0-1,1-1 1,-2 1-139,-1 2 0,0 1 1,0-1-1,-1 0 0,2-2 1,1 1-1,-1-1 0,1 0 123,1-1 1,0-1 0,0 1 0,1-1 0,1-1 0,1 1 0,-1-2 0,0 1 3,0 0 0,-1-1 0,0 0 0,1 0 0,2-2 0,0 0 0,0 0 0,0 0-61,-3 1 0,1 0 1,-1 0-1,1 0 1,1-3-1,1 0 1,1 0-1,0 0 94,-10 9 0,0 1 0,1-1 0,0 0 0,-2 1 1,11-11-1,0-1 0,-1 1 0,1 0-43,-9 10 1,0 1-1,0-1 1,1 1-1,0-1 1,-1-1-1,1 1 1,0-1 0,0 0-1,0 0 22,3-1 0,-1-1 1,2 1-1,-1-1 1,1 1-1,0-1 1,0-1-1,0 1 1,1 0-1,-1-1-8,2 0 1,0-1-1,0 1 1,0 0-1,0 0 1,-2 2-1,0 0 1,0 0-1,0 1 1,0-1 6,2 0 0,-1-1 0,1 1 0,0-1 0,1 1 0,-1 0 0,0 1 0,0-1 0,0 0 0,1 0 2,0-1 0,1 0 0,0 0 0,0-1 0,0 1 0,1-1 0,0 0 0,0 1 0,0-1 0,0 0-2,0 0 1,0 0 0,0 0 0,-1-1 0,1 1 0,0 0-1,-1 1 1,1-1 0,-1 0 0,0 1-17,1-1 1,0-1 0,0 1 0,0 0 0,-1-1 0,1 0 0,0 0 0,-1 0 0,1 0 0,0-1 14,1 0 0,-1 0 0,1 0 0,0 0 0,0-1 0,0 0 0,0-1 0,0 0 0,0 0 0,0-1-19,-10 8 0,1-1 1,0 0-1,-1 0 0,1 1 1,-1-1-1,9-7 0,1 0 1,-1 0-1,0 1 0,0-2 11,-10 9 1,1-1 0,0 1 0,0-1 0,0 0-1,-1 1 1,10-10 0,0 1 0,-1 0 0,0 0-1,0-1 0,-9 9 0,-1 0 0,0-1 1,0 1-1,0-1 0,0 1 1,1-1-1,0 1 0,1 0 1,-1-1-1,0 1 0,-1-1 5,10-8 1,-1-1-1,0 0 1,-1 0-1,1 0 1,-3 2-1,1 1 1,-1-1-1,-1 0 1,1 1-1,-2 0 0,1 0 0,-1-1 0,0 1 0,-1 1 1,0 1-1,0 0 0,-1 0 0,1 0 0,-1 1 12,0-1 0,1 1 0,-1-1 0,0 1 1,0 1-1,0 1 0,0 0 0,-1 0 1,1 1-1,-1 0 42,0 1 1,-1 0 0,1 0-1,-1 1 1,0 0 0,10-8-1,-1 0 1,0 1 0,0 0-76,-1 1 0,0 0 0,-1 1 0,1 2 0,-2 2 0,0 2 0,0 0 0,0 2 52,0 1 0,-1 2 1,0 0-1,1 1 1,-3 1-1,1 0 1,0 1-1,0 1-196,-2 2 1,1 0-1,0 1 1,0 1 0,14-7-1,0 1 1,0 2 0,-2 2 1,0 3 0,0 1 158,1 3 0,1 3 0,-1-1 0,-3-1 0,0 0 0,0 2 0,2 4 0</inkml:trace>
  <inkml:trace contextRef="#ctx0" brushRef="#br0" timeOffset="5">16706 16747 8463,'-22'-14'-437,"5"0"0,6-1 0,6 7 826,10 4 1,7 0 101,7 0 1,7 1 7,-3-7 0,9 7-85,1-2 1,8-1 208,2 1 1,7-4-296,12 4 1,15-6-521,-33 6 1,2 0 0,9-1-1,1 0 256,5-1 0,1 0 0,7-1 0,3 0-20,5-2 1,2 1 0,-21 2 0,0 0 0,2 0-424,2 0 1,1-1-1,1 0 1,4-1-1,0-1 1,1 2 413,3 0 1,1 0 0,1 0 0,3-1 0,2 0 0,0 0-66,-18 2 1,1 0-1,-1-1 1,1 2-1,1 0 1,0 0-1,0 1 1,0 0-9,-3 0 0,0 0 1,1 0-1,-1 1 0,2-1 1,-1 1-1,1 1 0,0-1-261,0 0 0,1 1 0,0-1 0,0 1 1,2-1-1,1 1 0,0-1 0,-1 0 258,-1 1 1,0-1-1,0 1 1,0-1 0,1 1-1,1-1 1,0 1-1,-1-1-168,-2 0 1,0 1 0,-1-1 0,1 1 0,2 0-1,0 1 1,1 0 0,-1-1 243,1 1 0,0-1 0,1 1 0,-1 0 0,3 0 1,0 1-1,0 1 0,-1-2-24,0 0 1,0-1-1,-1 1 1,0 0 0,2 0-1,-1 1 1,0 0 0,-1 0-12,-2-1 0,-2-1 0,1 1 0,0-1 0,3 1 0,0 0 0,0 0 0,1-1 4,1 0 0,1-1 0,0 0 0,0 1 0,1-1 0,0 1 0,1-1 0,-1 1 3,-1-1 1,0 1 0,0-1 0,-1 0 0,0 1-1,0-1 1,0 0 0,-1-1 13,-2 1 0,-1-1 1,0 0-1,0 1 1,-1-1-1,0 0 1,0-1-1,0 1 32,0-1 0,0 1 1,0-1-1,0-1 1,-2 1-1,1-1 1,0 0-1,-2 0-68,17-1 0,0 0 1,-2 1-1,1 0 1,-2 0-1,-1 0 50,-6 1 1,-2 0-1,-1-1 1,2 1-1,-1-1 1,-1 0 204,-4 0 0,-2 1 0,1 0 0,-1 1 0,0 0 0,-2 1-105,20-2 0,-2 2 0,-4 2 1,-3 1 71,-8-2 0,-2 1 0,-4 1 0,-2 1-349,-4-1 0,-1 2 0,-5 1 1,-2 2 67,22 5 1,-15 9-332,-18 1 405,-7 6 0,-14-3 0,-2 7 0</inkml:trace>
  <inkml:trace contextRef="#ctx0" brushRef="#br0" timeOffset="6">16294 15951 8535,'-14'0'0,"0"-2"733,-1-2-267,7 2-291,2-11 0,8 12 110,2-4 1,9 3-1,6 2 1,8 0-35,1 0 0,1 0-163,4 0 1,3 0-55,2 0 0,5 0 90,4 0 0,4 0-133,6 0 1,6 0-184,3 0 1,10-4 219,-36 2 1,1-1 0,0-2 0,1-1-154,1 1 1,0 0 0,2-1-1,0-2 176,0-1 1,0-1 0,1 2 0,-1 0-21,1-1 1,-2-1 0,-2 0 0,-1 0 17,1 1 1,1-1-1,33-14 42,-1 5 0,0-1 25,1 1 1,-4 1-71,4-5 0,-10 5-49,-4-1 1,-8 4 58,-2 0 1,-6 1 12,1 0 1,-4-2 0,-5-3 0,3 3-63,-3-3 1,-2-1-13,2 1 0,-11-5 121,1 5 0,-4-6-67,0 1 0,1-2 313,-6-3 1,-5-1-245,-5-3 1,-1 1 80,2-6 0,-4 0-87,-6-4 0,5 4 20,0 0 1,-1-1-83,-4-9 0,2 4 14,3-3 0,-2 1-282,6-2 0,2 3 102,8-8 0,-3 3-78,3-2 0,2 3 3,-2 6 1,1 0-12,-1 1 1,-3 4 199,3 0 1,-3 5 145,-2-5 0,2 5-139,3-5 1,-4 1 187,4 0 1,-1 0 18,1 4 1,3-3-147,6-7 1,2 5-1,3 0 0,4 0-54,5-4 1,1 4-158,0 0 0,-2 2 153,-3-2 1,3 3-24,-3 6 1,-4 1 96,0 0 0,-4 1 155,-2 3 0,1 4-59,-1 5 1,-3-4-125,4 0 0,-9-1 140,9 1 0,1 3-147,3-3 0,6 2-96,-1-2 0,-1 3 34,1-3 1,-1 3-186,6 2 0,0-5 124,-1 0 0,-4 5 13,0 4 1,-6 1 69,1-5 0,2 0-56,-2-1 0,0 3 288,-4 2 1,-1-2 20,0 2 1,1-3 21,-1-1 1,1 2-128,-1 2 1,1-3-3,-1 4 1,7 1-91,3-1 1,-2 4-134,2-5 1,0 7 55,4-1 0,4 0 82,-3 0-1,7 2-207,-7-3 1,3 4 118,-3 1 0,4 0-23,0 0 0,6 0-10,-6 0 0,0 0-4,-4 0 0,4 0 33,1 0 1,-6 1 14,-4 4 0,-1-2 10,1 7 1,1-6-18,-6 6 0,7-5 125,-2 4 0,-2 1-42,2 4 1,0-2 14,4-2 1,1 3 30,0-4 1,-2 4 174,-3 1 0,6 0-136,-6 0 1,5 1-23,-10-1 0,0 0-67,-5 0 1,1 0 51,-1 1 0,-1 4-143,-3 0 1,3 4 33,-4-4 0,4 6-93,2-1 1,-1 3 77,0 1 1,1 1-19,-1-1 0,1 5 39,-1 1 0,1 4 3,-1-5 0,1 5 106,-1-5 1,0 6-99,1-1 0,-5-1 134,-1 0 1,-5-3-95,1 4 1,1-2-2,-1 2 1,2 1-59,-2-6 1,-4 7-1,4-2 0,2 1-13,-2-1 1,1 2 50,-1-7 0,-3 5-105,3-5 1,2 5 73,-2-5 1,1 0-20,-1-4 1,-2-1 58,7 1 0,-5-6 138,5 1 0,-1 0-117,6 4 1,-1 0 12,1 1 1,-1-1-61,1 1 0,-1-6 39,1 1 1,1 0-111,3 4 0,-3-1 94,3-3 0,-3 1-133,-2-6 0,2 6 38,4-1 0,-3-2-10,7 2 1,-5-5 32,5 4 1,0-4 2,5 5 1,-2-2-13,-3 2 0,3-4-4,-3-5 0,9 0 56,5 4 1,-3-4-38,-1-1 0,2 0 184,2-4 1,4-3-162,0 3 0,0-1 11,-4 6 1,2-6-1,-7 1 0,2-1-6,-2 5 0,-2-4-10,2-1 1,-8 1-15,-1 4 0,7 0-165,7 0 0,-2-4 93,2-1 1,-3-6-171,8 2 0,-3 2 56,8-3 0,-2 1-96,1-5 1,-2 0 202,2 0 1,4 0-9,1 0 1,-2 0 172,-3 0 0,-2-2-172,-3-2 0,3 1 225,3-7 1,-9 5-97,4-4 0,-3 1 138,3-2 0,0-2-83,-1 2 1,-3-5-49,-1 0 0,-6-7 108,1 8 1,-3-3 134,-1 2 1,-7 1 269,-3 0 0,2 0-199,-2 0 0,2 4 24,-2 1 1,-3-1-161,3-4 1,-4 6-213,-6 3 1,3-1 590,-7 1-242,0-6-229,-5 10 0,-5-6-239,1 7-947,-7 0 779,10 0 1,-5 2-1199,6 3 0,-2-2 699,-2 6 1,3 1 784,-4 4 0,10 0 0,3 0 0</inkml:trace>
  <inkml:trace contextRef="#ctx0" brushRef="#br0" timeOffset="7">15981 16235 8587,'-8'0'-841,"-4"-6"0,10 3 1086,-3-7 109,4 7 45,1-3 108,0-1-355,0 6 0,0-7 129,0 3-115,0 4 0,1-6-274,4 7 136,-3 0 30,4 0 1,-4 0 74,2 0-66,-2 0 1,6 0 202,-4 0 0,0 0-189,5 0 0,-4 0 382,4 0-305,1 0-85,4 0 0,0-1 74,0-4 1,-4 3 11,-1-2 1,1 2-142,4 2 1,0-2-216,1-2 1,-1 2 46,0-3 0,5 4 119,0 1 1,1-5-48,-1 0 0,-1 1 77,5 4 1,-5 0-9,1 0 1,-3-5 47,-2 0 0,0 0 9,0 5 0,0 0-6,1 0 1,-1 0 7,0 0 0,-4 0 9,-1 0 1,-4 2 3,4 3-6,1-4 0,4 6-19,0-7 1,0 0-42,1 0 0,4 0 17,0 0 0,1-5-2,-1 0 1,-3-1-23,3 1 1,-2 4-7,2-4 1,-6-2-15,6 3 1,-11-1 42,6 5-12,-3 0 0,3 0-4,0 0 63,1 0 0,-1-5 129,0 1 0,-4-1-157,-1 5 0,0 0 8,6 0 0,-1 0-189,0 0 1,0 0 175,1 0 1,-1 0-156,0 0 1,0 0 46,0 0 0,5 0 27,0 0 0,0 0-12,-4 0 0,5 0 8,4 0 1,-4 0 42,-1 0 0,2 0 12,-2 0 1,6 0 56,-1 0 1,-2-2-76,2-3 0,-7 2 59,2-6 1,1 4-46,-1-4 1,0 4 17,-4-5 1,-1 6-5,0-6 0,-1 5 0,-4-4 1,4 6-7,-4-2 1,4-1-1,1 1 1,0-4-29,0 4 0,1-2-3,-1 3 1,2 2-132,3-3 1,-4-1 30,4 1 0,-1-4 34,1 4 1,-3 0-16,3 5 0,-4-4-9,0-1 1,0-1 63,4 1 0,-3 3-2,3-2 0,-3 0 150,-2 0 1,-4 2-154,-1-3 1,-1 2 198,1-2-15,4 4 100,-5-12 1,5 10-222,-4-6 0,4 5-4,-4 0 1,4-3-100,1 3 0,0-6-198,0 5 0,1-4 60,-1 4 0,0-4 132,0 4 0,1-5 18,-1 6 1,0-6 8,0 6 0,0-6 228,1 5-178,-1-6 0,0 5 181,0-4 0,-4-1-127,-1 7 0,-4-3 54,4 3 0,-4 0-234,5-5 1,-6 6 156,6-2-153,-1-3 1,6 5 101,-1-6 0,-5 5-24,1 0 1,-1-3 19,5 3 25,1-1 0,-1 0-47,0 0 1,-1-1 4,-4 1 1,4 2 79,-4-6 0,-1 6 14,2-2 1,-6-3-88,6-2 0,-2 3 64,1-3 0,10 1 0,-3-6 0</inkml:trace>
  <inkml:trace contextRef="#ctx0" brushRef="#br0" timeOffset="8">18839 14998 8425,'0'-14'0,"5"0"-580,-1 0 0,3-5 290,-3 0 0,0 0 584,5 5 0,-4-1-137,4 1 0,-4 0-338,5 0 1,-6 0 119,6-1 0,-5 1-115,4 0 1,-4 4-58,4 1 0,-4-1 133,4-4 0,-5 0 142,0 0 1,3 4-114,-3 1 0,1-1-49,-5-4 1,0 0 198,0 0 0,0 3 148,0-4 1,0 8-97,0-12 1,0 6-11,0-6 0,0 3-135,0 2 1,0-2 57,0-3 0,0 3-191,0-3 1,6-1 99,4 1 0,-2 0-14,1 5 1,1 0 52,4-1 0,0 1-7,0 0 0,1-2 34,-1-3 1,0 3 150,0-3 0,-1 4-82,-4 0 0,4 1-57,-3 0 0,-4-5 100,-1 0 1,-4-5-78,-1 5 1,0-4 131,0 4 1,0 0 19,0 5-142,-6-7 1,3 5-44,-7-3-21,7 4 1,-5 2-377,3 3 287,4-2-210,-5 4 232,12-6 0,2-1-87,6 1 32,0 6 1,0-3-113,1 7 234,-1-8 0,6 5 0,2-8 0</inkml:trace>
  <inkml:trace contextRef="#ctx0" brushRef="#br0" timeOffset="9">19450 13648 10407,'0'-14'-762,"-1"4"175,-4 1 1,2 5 682,-7 0 1,6 2 544,-6 2 0,1 0-408,-6 0 0,0 2-362,-4 2 1,1 6-47,-5 9 0,-1-2 175,-5 7 0,1 0 5,0 4 1,-1 0 117,1 1 1,-5-2-52,-1-4 0,3 4-83,7-3 1,-3 3 40,4 1 1,2-4-112,2 0 0,3-7-128,2 2-389,6-3 362,2-2 1,7-6 16,4-3 0,5-10 161,9-5 0,3-8 1,6-6 1,5-5 50,0-4 1,2 2 192,-2-7 0,2-3-83,3-2 1,2-4 12,-7 4 1,5 0 468,-5-4 0,5 4-124,-5 5 1,-5 5 19,-4 9 1,-7 9 85,2 5 0,-3 9 135,-2 1 1,1 8-344,-1 10 1,0 6-298,0 9 0,7 4-369,3 5 0,2 1 306,3 0 0,-1 1 0,1 3 0,-1 4 0</inkml:trace>
  <inkml:trace contextRef="#ctx0" brushRef="#br0" timeOffset="10">21071 12681 16668,'-6'-14'-3121,"3"1"1718,-7 4 0,7-4 1008,-2 4 1,4-4 645,1-1 1,0 0-23,0-1 1,0 1-27,0 0 0,0 0 447,0-1-733,0 1 0,0 0 593,0 0 1,-8 0-335,-6-1 0,-1 7 256,-4 4 0,-1-3-216,1 3 0,-5-1 50,5 5 0,0 6 210,5 4 0,1 4-286,4 5 0,-2 5-30,6 9 0,0-2-207,5 7 0,0 6 237,0 9 1,7-1-309,2 5 1,4 1-292,1 8 1,5 4 78,0-4 0,6 4-291,-1 1 0,3-8 45,1-6 1,-4-8 99,0-11 0,-5 1 89,4-6 1,-7-10-401,-2-9 819,-6-10 1,-8-4 112,0-9 1,-1-5-107,-4-5 1,-1-3 162,-4-7 0,-1-1-180,6-3 1,-4-2 4,4-3 0,0-1-145,5 6 1,0-8 19,0-2-1,0 0 53,0-4 1,0-4-58,0-1 0,7-3 85,2-2 0,2 2 230,-1 3 0,-4 3 67,-6 6 1,5 5 321,-1 0 0,1 13-155,-5 1 1,0 12 756,0 2-393,0 7-605,0 9 0,0 10-137,0 13 1,0 5 131,0 4 1,0 3-208,0 2 0,0 1-27,0 4 1,0 2-142,0 7 1,0-2 70,0-3 1,7 4-259,2-4 1,5 3-160,5 2 0,-1 0-2401,5 0 2922,1 6 0,0-5 0,-1 7 0,3 0 0,0 1 0,3 1 0</inkml:trace>
  <inkml:trace contextRef="#ctx0" brushRef="#br0" timeOffset="11">21768 13378 14125,'-14'0'-155,"-1"0"0,1-7 0,0-1 1</inkml:trace>
  <inkml:trace contextRef="#ctx0" brushRef="#br0" timeOffset="12">21754 13335 14125,'-15'0'-703,"1"-5"-1482,0 1 1809,0-1 1,4 3 694,1-3-556,6 4 67,-4-5-35,7 6 73,0-7 0,7 6 291,2-4 1,4 2 117,1-2 0,5 2 27,0-7 0,8 7-125,1-2 0,1-1 115,4 1 0,-3 1-108,-2 4 0,5 0 123,1 0 1,-1 1-247,-5 4 1,-1 3-267,-3 6 0,1 0-37,-6 1 1,-5 4-76,-4-1 1,-7 1 140,2-4 1,-4-1-43,-1 0 0,-1-4 162,-4-1 0,2 1 48,-7 4 0,7-5 61,-2 1 81,4-1 0,7 5-251,3 1 0,4-3 235,1-2 0,1 2-97,-1-2 1,0 2-92,0 3 0,-1-1-145,-4 0 1,4 0-51,-4 1 1,4-1 58,1 0 1,-4 5-78,-1 0 0,-4 0 225,4-5 1,1 0-12,4 0 0,-4 1-73,-1-1 1,1 0 81,4 0 1,-5 1 12,1-1 1,-1 2 9,5 3 1,1-4-4,-1 4 1,-5 2 59,1-2 0,4 4-26,5-4 0,5 2 53,-5-2 1,6-3-33,-1 3 1,7 1-26,2-1 0,1 5 32,-6-5 0,5 6-28,0-1 1,1 1 8,-6-1 0,0 3 1,1-4 0,-5-1 52,-1 2 1,-5 0-177,1 4 1,1-4 85,-1 0 1,2-5-62,-2 4 0,1-4 43,4 5 0,3-7 4,-4 2 0,9 3 11,1 2 1,5-3 23,-5-2 1,7 1 7,-2-1 1,7 5 52,3-5 1,-1 4-35,-4-4 0,0 7-56,-1-3 1,-4-1-53,0 2 1,-6 0-41,1 4 0,2 1 52,-2-1 0,5 1-13,-5-1 1,0 0-65,-5 1 1,1 4-20,-1 0 0,2 2 146,3-2 0,-7-3-60,2 3 0,2-3 60,3-1 1,7-1-80,-2 1 1,4-1 8,6 0 1,2-1-92,7-3 1,2 3 188,2-3 0,-7 2 2,3 3 0,-10-5 0,1-1 0,-2-1-21,1 2 1,-9 3 20,0-3 0,-5 2 0,0 3 0,3-5 0,7-1 0,0-1 0,-1 2 0,6-3 0,-1-7 0,2 2-46,-1 3 1,-4-8 54,3 3 1,2-3-11,-1 3 1,5-4 7,-1-1 1,-1-6-8,1 2 0,-6 1 42,1-1 1,-1 0-61,1-5 0,-1 5 18,6-1 0,1 1 0,3-5 0,1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14:00:32.952"/>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8000"/>
    </inkml:brush>
  </inkml:definitions>
  <inkml:trace contextRef="#ctx0" brushRef="#br0">8147 7037 7071,'-8'-14'-729,"2"4"861,6 1 0,-2 6-171,-2-2-53,2 3 275,-4 2 46,6 0 1,-2 0-156,-3 0 1,2 0 3,-6 0 0,4 0 241,-4 0 1,-1-4-32,-4-1 0,0-1-26,-1 1 1,6 2 1,0-7 82,-1 7-156,-4-9-300,6 4 342,-5-7-162,12 1 1,-6 5 99,7-1 0,2 5-68,3-4 1,-2 1 88,6-1 0,-1-4-54,2 4 1,2-4 44,-2-1 1,7-1-99,2 1 0,2 0-111,-2 0 1,-2 0 109,7-1 0,-1 0-155,6-4 1,-1 3 76,1-3 1,4 1 16,0 0 1,0 2-32,-4-3 1,-2 3 33,-4 2 0,3 4 39,-8 1-22,8-1 1,-10-2 3,3 2 1,-8-1 15,-2 6 1,-1-6-3,1 2 1,4-2-20,-3 1 0,-3-2 10,3 2 1,-2-2 13,1-3 1,4 6-11,-4-1 1,4 1 8,1-5 0,0 1-63,1 4 1,-1-4-7,0 4 1,5 1-1,0-2 1,0 2-17,-5-1 1,5-2 4,0 6 1,2-5 30,-2 6 1,-2-7-59,7 1 0,-5-1 35,4 2 0,-1-4-3,2 4 0,1-2 8,-6 1 1,5-3 1,-5 4 0,0-4 241,-5-1 0,5 5-141,0-1 1,0 2-61,-5-1 1,1-2 15,-1 6 1,0-6-100,0 1 0,2 3 33,3-3 0,-2 5-7,7-4 0,-5 1 66,5-2 0,-5-2-11,4 2 0,-4 2 35,5-1 0,-7 1 5,2-1 1,-3-2 93,-2 6 1,1-5-111,-1 6 0,-5-6-111,1 5 0,-1 1 45,5 4 0,-3-5-142,4 0 0,-4 0 106,8 5 1,-2-1-29,2-4 1,-2 2 23,7-7 0,0 6 3,4-6 0,-1 5 63,-3-4 1,3 1-53,-4-1 1,3-2 204,-3 6 0,-1-5-30,-3 6 0,-3-6 116,3 5 1,-8-1-231,-1 1 1,-6 4 18,6-4 0,-5 3 37,4 2-44,1 0 1,4 0-162,0 0 0,2 0 94,3 0 1,-3 0-68,3 0 0,1 0 81,-1 0 1,6 0 1,-1 0 1,1-1 55,-1-4 1,1 4 135,-6-4 1,6-2-54,-1 3 0,-3-3-100,-2 3 1,-2 2 67,2-3 1,-3-1-61,3 1 1,-2 1-75,2 4 0,-3 0 10,3 0 0,-2-5-18,2 0 1,2 0 38,2 5 1,3 0-21,-7 0 1,6 0-38,-1 0 0,2 0-1,3 0 0,-1 2 38,1 3 0,-6-4 13,1 4 0,-5-3 44,5-2 1,-7 0 30,2 0 0,-3 4 12,-2 1 0,0 1-64,1-1 0,-1-3 6,0 2 1,2 3-19,3-3 0,-3 3 25,3-2 1,-2-4-51,2 4 1,-2 1 43,7-1 0,-2 4-156,2-4 0,1 1 153,-6-1 1,5-3-3,-5 3 0,0-4 47,-5-1 0,0 5 12,0 0 0,1-1 16,-1-4 0,0 0 23,0 0 1,0 5-115,1 0 0,-1 0-31,0-5 1,2 0-11,3 0 0,-3 0 29,3 0 0,1 4-24,-1 1 0,5 0 27,-5-5 0,4 1-17,-4 4 1,5-3 73,-5 2 0,2 0 24,-3 0 0,-2-2 90,3 3 0,-1 1-83,1-1 1,-4-1-48,4-4 1,2 5 5,-2 0 0,5 0-7,-6-5 1,6 4-2,-5 1 0,5 0-10,-5-5 1,4 5-22,-4-1 1,2 1-11,-2-5 1,-3 5-3,3 0 0,-4-1-9,0-4 0,-1 5 20,0 0 1,-4 1 0,-1-1 0,-1-2-5,1 6 1,3-4 0,-8 5 0,7-6-1,-1 6 1,-2-1-58,1 6 0,1-6-4,4 1 0,0-1-97,0 5 0,5-4 134,0-1 1,5 1-45,-5 4 1,6-5 44,-1 1 0,3-2 3,1 1 0,-4 2 28,0-6 1,-1 4 132,6-4 1,-7 2-34,-3-3 1,-2-2 202,2 3 0,-8 1 8,3-1 0,-3 1-225,4-1 1,-1-2-74,0 6 0,-4-1 22,-1 2 0,0 2-23,6-2 0,-6 2-9,1 3 0,-1-3-162,5-2 1,-4 2 29,-1-2 1,1 3 33,4 1 0,-5 0 102,1 0 0,-1 0-43,6 1 0,-6-3 88,1-2 1,-2 2-18,1-2 1,4 2 119,-4 3 0,-1-3-132,1-2 1,1 2-1,4-2 0,-4 1-30,-1-2 1,-1 4-15,2-3 0,1 2-12,-7 2 0,6-4 35,-5-1 1,6 1-8,-2 4 0,-1 0-8,1 1 1,1-1 7,4 0 1,-3 0 1,3 0 1,-6 1 1,11-1 1,-6 0 12,6 0 1,-3-4-10,-2-1 0,0 1 6,0 4 1,1 0 20,-1 0 0,0 1 2,0-1 1,-4 2 36,-1 2 1,-1-2 129,2 3 0,-3 2-199,-2-2 0,-3 6 12,2-1 0,0 3-203,0 1 0,-2 0 142,3 1 0,1-1-92,-1 1 1,6-6 122,-2 1 1,-1-5-24,2 5 0,-2-5 23,1 4 0,4-5-1,-4 1 1,-1-3 83,2-2 1,-6 0 196,6 0 0,-7-4 58,2-1 1,-4 1-174,-1 4 0,0-5 8,0 1 0,0-1-37,0 5 1,0-4-246,0-1 1,2 1 40,3 4 1,-4 0-110,4 1 0,-4-1 129,-1 0 0,5 0-99,0 0 0,0 1 138,-5-1 0,0 0-10,0 0 1,4 5 154,1 0 0,0 0 0,-5-5 0,0 5 131,0 0 0,0 0-179,0-5 0,0 1-27,0-1 0,0 0-39,0 0 1,0 1-157,0-1 0,5 0 153,-1 0 0,6 0-130,-5 1 0,4 4 86,-4 0 1,4-1 69,-4-3 0,1-1 109,-1 0 1,-3 0-81,2 1 0,-2 4 180,-2-1 0,2-2-146,2-2 0,-2-2 117,3 7 1,-4-4-218,-1 0 1,0-6-145,0 0 0,0 1-49,0 4 0,5 0 61,0 1 1,4-1-143,-4 0 0,4 0 176,-4 0 0,5 1-49,-6-1 150,7 0 1,-4 0 173,2 1 1,2-6-9,-6 1 1,0-6-113,-5 6 0,1-2 656,4 1-485,-3 4 0,4-5-257,-6 6 1,0-5 66,0 1-205,0-1 0,0 6 186,0-1 0,0-5-289,0 1 244,0-1 1,0 5-39,0 1 1,0-1 215,0 0 0,-2 0 19,-2 0 1,0 1 130,-5-1 0,1 2-227,-1 3 0,-4-4-35,4 4 1,1-1-42,-2 1 1,2-3-162,-1 2 0,-4 3-11,4-2 1,1 1 179,-2-1 0,1-3-130,-5 3 1,-1 2 151,1-2 1,0 0 104,0-5 0,-5 0-33,0 0 0,-2-1 226,2-4 1,3 2-258,-2-6 1,2 6-32,2-1 0,-1-2-104,1 1 0,0-4 166,0 4 0,-1-4-255,1 5 0,0-1 74,0 5 0,0-4 38,-1-1 0,-4 1 85,0 4 0,-1 0-14,1 0 0,2 1 23,-7-1 0,0 0 17,-4 0 0,4 0 112,0 1 1,1-1-121,-6 0 0,1-1-91,-1-4 0,6 4 95,-1-4 1,0 4-186,-4 1 0,4-1 124,0-4 1,5 4-22,-4-4 1,4 4 32,-5 1 1,2 0-18,-2 1 1,-1-1 4,6 0 0,-6 0 4,1 1 1,-1-1 15,1 0 1,-1 0-72,6 0 1,-6 1-6,1-1 0,-1-2 23,1-2 0,-3 3-12,3-4 1,-2-1 26,-3 1 0,5-1-5,1 2 0,1-2 15,-2-4 0,-3 3-22,3 2 0,-3 4 173,-1-4 1,4-1-155,1 2 1,-1-1 59,-4 5 0,1-1-45,3-3 1,-3 2 2,3-2 0,2 2 17,-1 2 0,0-1-53,0-3 1,1 1-147,3-7 0,1 1 160,-5-5 1,1 0-67,-2 0 1,-3 0 139,3 0 0,-3 0 0,-1 0 0,0 0-31,-1 0 0,-4 2 115,0 2 0,-2 0-40,2 5 1,-2-4 30,-3 4 1,3 1-112,7 4 0,-5 0 50,0 0 0,-1-4-81,6-1 0,0-1 69,-1 2 0,1 1-66,-1-6 0,2-1 20,4-4 1,-4 0 3,3 0 1,-3 0 29,-1 0 0,1 0 17,3 0 0,-4 0 69,-1 0 1,1 0-90,-5 0 1,-2 0-17,2 0 1,-5 0-57,5 0 0,-7 2-16,2 3 1,4-2 45,0 6 0,0-1-10,1 2 0,-1 2-10,6-2 1,0-4-9,-1-1 1,5-4 60,1-1 1,1 0-48,-2 0 0,-3-1 52,3-4 0,-3 2-33,-1-7 0,0 1 7,-1-5 1,1 1-12,-1 4 0,-1-2-12,-3 6 1,-2-5-33,-3 6 1,4-6-118,5 5 1,1-1 160,-1 1 0,-4 4-27,0-4 0,5-1-27,4 1 0,0-5 21,-4 6 1,1-7 4,3 1 0,-1-2 35,6-3 0,-5-4 8,5 0 1,-4-6-95,4 1 0,0 2-14,4-1 0,-3-1-166,-1-4 0,-5-1 133,5 1 1,-5 4-73,5 0 0,-6 7-236,1-2 1,-3 3 81,-1 2 0,0 4 205,-1 1 0,5 6 113,1-2 0,-1-1-60,-4 1 0,5-6 195,5 2 0,-3-3-40,2 3 1,-5-5-87,5 0 0,0-1 14,5-4 0,-5 4-32,0 0 1,-4-4 2,4 0 1,-5 0 34,5 5 0,-6 5-7,1-1 1,2 2-13,-2-1 0,7 1 10,-2 3 0,3 4 155,2-4-165,-7-3 0,6 0 107,-4-6 0,8-2-35,1-3 1,2 2 12,-1-7 0,1 0-25,3-4 1,-3 0 6,-6-1 1,4 1-57,1-1 0,-2 6-1,-8-1 0,3 5-31,-3-5 0,-1 8-150,1 2 0,-5 2 79,5 7 1,-2-5 56,3 6 1,2-6-15,-3 5 1,3-4 65,2 4 0,0-6 0,-1 2 1,3-6 30,2-3 1,-1 0 18,6-6 0,-4 5 130,4-4 1,-4 1-101,4-2 0,-1 3-42,1 7 1,2-5-53,-7 0 1,1 0-3,-5 5 0,-1-5-11,1 0 1,0-1-14,0 1 0,0 3-11,-1-3 1,1 2-21,0-2 0,1 1 3,4-5 1,-4 4 37,4-5 0,1 5 34,-2-5 0,7 5 7,-2-4 0,4 1 11,1-2 1,0-3 16,0 3 0,1-3 120,4-1 1,-3 4-138,2 1 0,3 1 14,-3-2 0,1-3-15,-5 3 0,0-1 16,0 1 1,-5-1-127,1 6 0,-7-6 93,1 1 0,2 4-11,-1 1 0,4 3 18,-4 2 0,5 3-5,0-4 1,2 9 1,2-8 1,0 3 4,0-3 0,6-1-16,4 1 0,7-5 15,2 0 0,2-1-18,-2 1 1,-2-3 35,7-7 1,0 1-1,4-1 0,-1 1 19,-4-1 1,3 1 6,-7 0 0,4-1 39,-4 1 1,-4-1 15,-6 1 0,-1-1-28,1 1 1,-2 6-27,-7 3 0,1 3-20,4 2 0,-3 0 14,2-1 0,4 1 11,2 0 1,2 5 13,3-1 0,5 1-6,4-6 0,3 1 8,1 0 1,1 0 6,-1-1 1,0 1-82,1 0 0,-7 1 59,-3 4 0,-3-2-135,-2 6 1,-6-1-395,-3 1-791,-4 3 322,-1-4 0,-6 8-740,-4 2 1,3 8 1683,-3 11 0,-6 1 0,-6 11 0</inkml:trace>
  <inkml:trace contextRef="#ctx0" brushRef="#br1" timeOffset="1">9256 7393 8254,'-22'-43'781,"13"8"98,18 7 0,12 7-1120,17 12 0,1 6-851,-6 12 1,-4 0 276,-6 10 815,-5-9 0,9 3 0,-5-6 0</inkml:trace>
  <inkml:trace contextRef="#ctx0" brushRef="#br1" timeOffset="2">9967 7222 8288,'0'-22'-8,"0"-7"1,13 1 665,6-5 1,14 3 914,9 1 0,-4 7-1729,5 3 1,-11 8 155,-4 2 0,7 6 0,-5-4 0</inkml:trace>
  <inkml:trace contextRef="#ctx0" brushRef="#br1" timeOffset="3">10834 6909 8090,'-8'-49'2590,"7"5"-2190,15-3 0,10 10-813,18 9 1,-5 10 45,-4 9 1,-5 6-186,-4-2 0,-3 3 120,-7 2 0,5 0 432,0 0 0,6 7 0,-3 1 0</inkml:trace>
  <inkml:trace contextRef="#ctx0" brushRef="#br1" timeOffset="4">11304 7080 8036,'-15'-21'3596,"7"5"-2634,4-3 0,13 10-1511,5 4 0,5 4 400,0 1 1,-8 0-269,4 0 0,-11 1 417,1 4 0,3 9 0,0 8 0</inkml:trace>
  <inkml:trace contextRef="#ctx0" brushRef="#br1" timeOffset="5">9981 7990 8118,'-41'-27'753,"13"3"-11,12 4 0,22 12-2815,4 3 1014,2 3 1059,-4 2 0,5 7 0,-5 1 0</inkml:trace>
  <inkml:trace contextRef="#ctx0" brushRef="#br1" timeOffset="6">9455 8388 8037,'-61'-7'3315,"8"-2"-2570,23 3 1,29-1-422,15 7 1,5-1-544,0-4 0,3 2-724,7-7 1,5 1 240,4-5 1,10 1 64,4 3 637,-3-2 0,6 4 0,-4-6 0</inkml:trace>
  <inkml:trace contextRef="#ctx0" brushRef="#br1" timeOffset="7">10578 8388 8143,'8'-21'484,"7"-3"1,11-7 606,12-2 0,11 4-1232,8 6 1,-6 5-857,1-1 0,-3 5 997,-7 5 0,-2-4 0,-12 5 0</inkml:trace>
  <inkml:trace contextRef="#ctx0" brushRef="#br1" timeOffset="8">11503 8032 8076,'6'-57'1107,"11"8"21,16 7 1,10 7-1157,14 11 0,-6-3-420,-4 4 0,-3-2 74,-1 1 1,-4-1-82,4 6 1,-8 0 21,7 4 433,-2 1 0,-4 6 0,-1 2 0</inkml:trace>
  <inkml:trace contextRef="#ctx0" brushRef="#br1" timeOffset="9">12327 7691 8091,'0'-36'0,"2"1"1981,3 7 0,7 5-1046,7 4 1,6 8-762,-1 2 1,3 6-508,1-2 1,1-1-786,-1 1 0,1 0 220,-1 5 1,-4 7 897,0 2 0,-7 10 0,3 3 0</inkml:trace>
  <inkml:trace contextRef="#ctx0" brushRef="#br1" timeOffset="10">12285 8174 8111,'-40'35'653,"7"3"1,8 5-164,15 4 0,4 4-490,6 6 0,-6-7 0,-2-1 0</inkml:trace>
  <inkml:trace contextRef="#ctx0" brushRef="#br1" timeOffset="11">11801 8772 7969,'-50'-21'4009,"13"5"-3901,17-4-825,13 12 0,14-3 197,2 6 1,4-5-397,1 6 916,7-1 0,-6-1 0,6-2 0</inkml:trace>
  <inkml:trace contextRef="#ctx0" brushRef="#br1" timeOffset="12">11005 8999 8093,'-42'-8'3397,"0"0"1,-29-11-2551,25 3 1,26 1-265,15 5 1,3 5-895,2-4 0,0-1-906,0-4 0,0 5-2442,0-1 2211,0 1 1448,0-5 0,7 6 0,1 1 0</inkml:trace>
  <inkml:trace contextRef="#ctx0" brushRef="#br1" timeOffset="13">9924 7620 8239,'10'-14'-432,"-1"0"0,2 1 515,8 3 1,-1-2 330,5 2 1,7-2-397,8-3 1,5 6-19,4 0 0,4-1 0,6-4 0</inkml:trace>
  <inkml:trace contextRef="#ctx0" brushRef="#br1" timeOffset="14">11019 7549 8188,'7'-46'0,"2"3"0,12 12-93,7 2 0,5 7 93,5 8 0,3 0 0,-5 0 0</inkml:trace>
  <inkml:trace contextRef="#ctx0" brushRef="#br1" timeOffset="15">11488 7606 8188,'-9'5'268,"-1"-1"100,7 1 0,-1-5-472,8 0 1,9 0 15,6 0 88,6-6 0,-3-2 0,7-6 0</inkml:trace>
  <inkml:trace contextRef="#ctx0" brushRef="#br1" timeOffset="16">11389 8046 8109,'-43'-14'1130,"18"2"1218,6 2-2348,19 4 0,2 6 0,12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14:00:32.724"/>
    </inkml:context>
    <inkml:brush xml:id="br0">
      <inkml:brushProperty name="width" value="0.05292" units="cm"/>
      <inkml:brushProperty name="height" value="0.05292" units="cm"/>
      <inkml:brushProperty name="color" value="#FF0000"/>
    </inkml:brush>
  </inkml:definitions>
  <inkml:trace contextRef="#ctx0" brushRef="#br0">9924 1820 8288,'2'-22'3,"1"3"0,3 3 0,2 3 0,3 4 0,2 4 1,1 3-39,1 2 1,-8-6-1,-3-3 1,-8-4-52,-5-1 0,-5 4 1,-5 1-1,-7-2 232,-5-2-142,-5-1 0,-13 0 1,-5 1-1,-6 4 0,-8 4 1,-6 3-1,-7 4 50,39 0 0,0 1 0,0 2 0,1 2 24,0 2 1,1 1 0,1 2 0,1 1 0,-32 13 0,2 4 156,2 3 0,1 5-216,-1-5 1,-4 6 0,4 1 0,31-18-1,-1 0 18,-2 1 0,0 2 1,2 1-1,1 0-17,-1-3 1,1 1 0,-1 2 0,1 0 0,2-1 0,1-1 0,-1 1-1,0 1 44,-1 0 0,1 1 0,-25 24-41,1 1 0,11 0 1,10 5-1,3 3 13,6 6 1,5 2-132,14-28 1,1 1 0,0 0-1,0 0 1,1 3 0,0 1-1,0 1 1,0 1-29,1 2 1,1 0 0,2-4-1,1 1 69,-2 4 0,1 0 0,4-5 0,1 0 0,1 1 0,3-1 1,1 0-1,3-1 23,2-1 0,2-1 0,0-3 0,2-2 52,26 25 1,4-4 0,-17-30 0,3-1 0,2 0 0,1-2 59,3 1 0,1-4 0,4-5 0,2-3-4,1 0 0,1-4 1,1-3-1,2-3 1,1-1-1,1-3 1,4-1-1,0-4-319,4-3 1,0-3 0,-1-2-1,0-4 280,0-5 0,-2-3 0,0 0 0,-2-1 0,0-2 0,0-2 0,-1 0 0,-1 0 62,0-1 0,-2 0 1,0-2-1,-3-2-28,-5 2 0,-2 0 0,0-2 0,1 0 0,0-1 0,1 0 0,-1-2 0,1 0 103,-2-2 0,1-1 0,-1 2 0,0-1-52,-4 0 1,-1 0-1,2-1 1,0 0-1,3-4 1,0 0 0,-1-2-1,1 0 26,2 1 1,-1-1-1,-1-2 1,0 0-144,-2 2 1,0-1 0,-1 2 0,0-1 0,0 0-1,-2-1 1,-4 1 0,-3 0-167,-3 0 1,-4 1 0,-4 2 0,-4 1-8,-7 2 0,-2 1 0,-1-39 1,-9 37-1,-3 0 0,-4 1 1,-4 0-135,-3 0 0,-3 0 0,-4-2 0,-2 1 197,-5 3 1,-3 2 0,0-4 0,-2 1-1,-7 2 1,-1 1 0,-1 0 0,-1 1-161,-2 1 0,-2 2 1,-2 4-1,-1 3 287,2 3 0,0 3 1,-5 1-1,0 3 0,1 3 1,0 3-1,0 0 0,1 2 78,1 2 0,1 1 0,7 1 0,2 2-60,-27 2 1,11 1 0,1 6 0,7 7-3,3 8-39,-5 11 0,13 0 0,-6 10 0,-4 6 0,-2 5 0</inkml:trace>
  <inkml:trace contextRef="#ctx0" brushRef="#br0" timeOffset="1">6086 5402 8268,'0'-65'137,"0"5"0,0 7 1,0 7-1,0 6 354,0 7 0,-5 0 0,-1 5 1,-2 4-501,-3 2 0,3 8-112,-2-1 1,-4 1-1,-7 6 1,-1 0-203,-3 4 1,-8 2 196,-5 2 1,-5 0 0,-4 2 0,-7 2-261,-6 6 0,-5 9 339,-6 5 1,33-11 0,-1 2 0,-1 2 0,1 1 0,-1 2 0,-1 2-283,1 3 0,0 1 1,0 3-1,-1 2 279,-1-1 0,-1 2 0,1 3 0,0 2 0,1-1 0,2 1 0,1 1 0,1 1-4,3 2 0,0 0 0,0 4 0,1 2 44,1 2 1,2 2 0,-3 2 0,1 3 0,2 2 0,2 0 0,0 0 0,2 0 22,0 0 0,1 1 1,4 2-1,1 1 83,3-1 0,1 1 0,-1 3 1,1 1-1,2 0 0,1-1 0,3-1 1,3 0 67,2-1 0,2-1 1,2-2-1,0 0-138,0-1 1,2 1-1,7-2 1,3-1-1,3-7 1,2-2-1,5-4 1,3-1 19,2-5 1,4-2-1,4-4 1,3-3-12,5-3 0,2-4 1,1-3-1,1-5 1,4-5-1,2-4 1,-1-1-1,0-3 56,1-1 0,0-3 1,4-6-1,-1-3-17,0-3 0,-1-3 0,4-6 0,-1-2 1,1-3-1,-2-2 0,-1-2 0,-1-2-19,1-3 1,-2-2 0,-3-2-1,-1-3-45,1 1 1,0-2 0,-1-3 0,-2-3 0,-3 2 0,-3-1 0,-1-1 0,-2-2-18,-3-1 0,-1 0 0,-1-1 0,-3 0-48,0-1 0,-3 0 1,-1-4-1,-3-1 0,0-1 1,-3 1-1,-2 0 1,-3-1 30,-1 0 1,-3 0 0,-2 3-1,-3 0 164,-3 0 0,-2 1 0,0 0 1,-2 1-1,-1 3 0,-2 1 1,-3 5-1,-2 2 145,-3 3 1,-3 3 0,-1 1 0,-2 2-8,-3 2 0,-1 1 0,-27-28 0,-2 6 0,-1 8 222,0 5 0,0 8-759,-5 2 0,2 6 0,3 3 0,3 3-511,0 1 0,1 2-134,-9 5 1,9 4-1,-9 3 904,1 0 0,1 2 0,-2 9 0,0 2 0,0 3 0,1 1 0</inkml:trace>
  <inkml:trace contextRef="#ctx0" brushRef="#br0" timeOffset="2">8147 4919 8113,'-42'-16'-17,"-1"-1"1,0-1 0,1 4 0,-1 3 0,2 2-1,1 1 454,2 3 0,-1 3 0,-7 4 1,-3 3-403,-1 4 0,-3 5 1,-2 5-1,0 5-226,-2 3 1,3 8-1,-9 3 1,0 3-46,-3 1 0,33-18 1,1 1 139,-1 1 1,-1 0-1,0 6 1,-1 1-1,-1 2 1,-1 0-1,2 0 1,1 1 91,-1 0 0,0 2 1,3 2-1,1 2-4,0 0 0,0 1 0,2 4 0,2 1 1,0 3-1,1 1 0,3-2 0,1 1 55,1 0 0,2 1 0,2 0 1,1 0 22,3 0 0,2 0 0,1 3 0,1 1 0,4 0 0,1 0 0,2-4 0,2 0 90,3-2 0,2-2 1,2-3-1,4 0-91,4 3 1,3-1-1,-1-3 1,2-1-1,3 0 1,0-1 0,1-3-1,0-1 57,0-1 1,2-1 0,1-3 0,3-3-30,28 27 1,1-2 0,7-9 0,0-5 69,-1-6 1,3-11-83,4-5 0,0-5 0,-2-6 0,-1-10 75,-1-10 1,5-17-144,-31 9 0,-1-2 1,4-8-1,0-2 1,2-5-1,-2-4 1,1-2-1,-1-2-383,0-4 0,-1-1 1,-2-5-1,-2-3 401,2-2 1,-1-3-1,-1-5 1,-1-1 0,-11 22-1,-1-1 1,-1 1 0,10-26-1,-1 0 32,-12 24 0,0-1 1,-1 1-1,10-23 0,-2 0-8,-2-1 0,-2-1 0,0 3 0,-2 2 0,-4 2 0,-2 2 0,-2 6 0,-2 2 227,-1 4 1,-3 3 0,-3 6 0,-3 1-7,2-33 0,-8 11 0,-11 10 0,-15 11-128,-9 9 1,-18 16-229,-11 5 1,26 11 0,-2 3 0,-5-1 0,-3 2 0,-3 2 0,-1 3-893,-3 2 1,-1 2-1,-4 1 1,0 1 570,-3 5 1,-1 0 0,-3-2-1,-1 0 1,6 0 0,1 1 0,5-3-1,3-1-195,4-1 0,4-3 1,-26 2 315,12-5 0,13-16 0,18-10 276,12-9 0,9-10 0,10-2 0,0 2 0</inkml:trace>
  <inkml:trace contextRef="#ctx0" brushRef="#br0" timeOffset="3">6612 8075 8018,'10'-40'-13,"0"1"0,14-35 0,4 6 0,6 6 1,3 4-1,3 2 0,-2 4 46,-5 5 0,-5 4 1,-5 5-1,-8 5-21,-4 3 0,-9 3 1,-2 4-1,-9 4 396,-9 3-289,-4 2 0,-11-1 1,-2 1-1,-1 2 1,-4 2-1,-2 5 0,-4 4 126,-2 1 1,-1 0 0,2 1-1,-5 6-139,-3 7 1,-7 2-261,0 7 1,-6 6 0,4 6-1,-3 1 16,1 3 1,31-18 0,-1 1 76,-2 2 1,0-1 0,0 0 0,0 0-1,2 4 1,0 0 0,-1 1 0,-1 1 80,0 0 0,1 2 0,-4 5 0,1 1-890,1-2 1,2 1 878,1 3 0,3 2 0,2-1 0,3 1 0,2 3 0,2 2 0,-1 1 0,2 2 0,2 1 0,3 0-6,2-1 0,2 1 0,2 1 0,3-1 0,3-5 0,3-1 0,1-2 1,2-1-275,8 37 0,9-4 216,17-8 0,3-7 0,11-21 1,2-5 13,1-3 1,7-10 187,-5-5 1,5-3-1,-6-7 1,3-3 247,2-6 1,5-8-12,0-7 0,-1-6 0,-4-1 0,0-4 144,0-3 0,3-5-416,-3 5 0,3-8 1,-8-2-1,3-7-137,2-5 1,-29 24 0,-1 0-420,0 0 1,-2 0 416,1-2 1,-3-2-1,-1 0 1,-1-1 0,0-3-1,-1-2 1,-1-1-1,-2-2 1,-1 1 0,-3-2-172,-2 0 0,-2 0 1,-2-2-1,-3 1 1,1 2-1,-2 1 1,4-36-1293,-4 9 1490,-8 4 0,-6 23 0,-6 1 0,-1 7 0,-1 5 0</inkml:trace>
  <inkml:trace contextRef="#ctx0" brushRef="#br0" timeOffset="4">11232 5488 7981,'-42'-15'11,"-1"0"0,0-3 1,1-1-1,-1 2 1,2 1 687,3 2 0,5 6-78,9 3-576,4 4 0,12 7 0,5 3 0,6 4 0,8 1-231,6 0 0,12 1 1,10-1-1,7 0-231,6 0 1,10-4 353,4-1 1,10-4 0,3 3-1,-39-5 1,1 0-49,-1-1 1,0-1 0,38 1 51,-36-2 1,1 0 0,1 0-1,2 0 1,5 0 0,1 0-1,0-1 1,0 0 223,-1-1 1,1 0-1,-2-1 1,1-1-57,-2 0 1,1-1-1,0-1 1,0 1-1,-1 2 1,0 1-1,-2 0 1,0 1-24,-1 0 0,-2 0 0,35 1-92,-7 0 0,-6 2 1,-9 3-1,-4 4-633,-7 4 0,-16 1 639,-1 0 0,-9 4 0,4-4 0,0-3 0</inkml:trace>
  <inkml:trace contextRef="#ctx0" brushRef="#br0" timeOffset="5">7891 7762 8258,'0'-20'79,"0"2"1,0-4-1,0 0 1,0 1-1,2 3 152,3 5 0,-4-1 1,6 6-1,-1 0 0,3 3 1,6 4-375,3 1 0,5 0 0,5 0 0,2 1-10,3 4 1,-1 3 0,4 6 0,0 0-23,1 0 0,2-1 237,9-3 0,4 1 1,9-7-1,7 0 147,7-3 1,-33-1 0,3 0-135,4 1 1,1-2 0,0-2 0,1-2 0,4 0 0,1-2 0,1-2 0,1-1-284,2-2 1,2 1-1,6 2 1,1 0 228,2-3 0,0 0 0,3 3 1,-1 0-1,1 0 0,-1-1 1,2 2-1,0 1-91,0-1 1,0 1 0,1 3 0,0 1-452,-5-1 0,0 3 521,2 2 0,-1 3 0,-8-2 0,-1 2 0,2 2 0,-1 1 0,0-1 0</inkml:trace>
  <inkml:trace contextRef="#ctx0" brushRef="#br0" timeOffset="6">8105 9838 8293,'-49'-2'-188,"-4"-1"0,1-2 0,3 4 1,8 4-480,5 6 738,-4 4 1,9 1 0,-5 0-1,2 1 1,6-3 0,4-1-1,4-3 135,2-1-14,9 4 1,4-10 0,10 4 141,4-4 0,10-1-221,5 0 1,9 0 0,7 0 0,5 2 100,8 3 0,13 3-336,5 6 1,-31-6 0,1 0-1,0 0 1,1 1 0,4 1 0,1 1-472,5-1 1,1 2 0,7 1-1,3 2 420,3 1 1,1 1 172,5 3 0,1 0 0,2-1 0,2 0 0,-23-5 0,1 1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14:00:32.829"/>
    </inkml:context>
    <inkml:brush xml:id="br0">
      <inkml:brushProperty name="width" value="0.05292" units="cm"/>
      <inkml:brushProperty name="height" value="0.05292" units="cm"/>
      <inkml:brushProperty name="color" value="#FF0000"/>
    </inkml:brush>
  </inkml:definitions>
  <inkml:trace contextRef="#ctx0" brushRef="#br0">17389 14415 8012,'-29'-56'0,"4"2"0,4 5 493,7 6 1,3 10 24,-3 0 0,-5 3-71,0 1 1,-8 9-228,-1 6 1,-4 1-125,-10 8 1,-6 15-515,-13 14 0,-6 17 38,30-14 1,-2 2 0,-3 3 0,-1 0 273,-4 3 0,-1 1 0,-2 3 0,-1 1 79,-3 2 0,-1 1 1,1 0-1,-1 1-617,-4 3 1,0 1 0,-2 2 0,0 1 542,20-16 1,0 2 0,0 0 0,-2 1 0,-1 1 0,1 1 18,0-1 0,1 0 0,-1 1 0,1 1 0,0 1 0,2 0 105,1-1 0,1 0 0,1 0 0,-1 1 0,2 0 0,-1 0 113,2 1 0,0-1 0,1 1 0,1 1 1,2 0-1,2 1 46,-9 21 0,5 1 1,1 0-1,5 0-377,8-1 1,5 1 0,2 0 0,3 2 436,5 1 1,4 2 0,2 0 0,2 1-72,1-1 1,4-2-1,6 0 1,5-2-124,4-6 1,4-1 0,2 1 0,3-1-9,4-3 0,2-2 1,3 1-1,1-2-344,4-6 1,1-3 0,1-1 0,0-2 252,0-6 0,2-3 0,-2-3 1,1-3 0,0-1 1,0-2 0,1-5 0,2-2 85,-1-2 1,0-4 0,0-3 0,1-5-54,-4-4 0,1-5 1,2-4-1,0-4 248,1-6 0,-1-5 1,5-5-1,1-3-73,-1-4 0,0-4 1,2-7-1,0-2-24,1-5 1,-1-1 0,-19 14-1,1-2 1,-1 0-137,3-3 0,0-1 0,-1-2 0,2-3 1,0 0-1,-1-2-36,1-1 0,-2 0 0,0-1 0,-1-1 0,-1 0 0,-1-1-114,-1 3 0,-2 0 0,-1-1 0,0-3 0,-1-2 0,0 0 30,1-2 0,0 0 0,-1-1 0,0-2 0,-1 0 0,0-1 56,-1 1 0,0-1 0,-1 1 0,-4 1 0,0 0 0,-2 1-9,-2 3 0,-1 1 0,-1 1 1,-3 2-1,0 0 0,-2 2-58,0 2 1,-2 1-1,-1 0 1,1-21 0,-5 1 49,-2 7 1,-4 2 0,-6 9 0,-5 4 738,-16-26 1,-25 19-508,-22 19 1,22 25-1,-5 5-29,-8 5 1,-4 6 0,-5 8 0,-3 5-115,22-2 0,0 2 0,0 2 0,-2 2 0,-1 2 0,1 2-67,-3 2 1,0 1 0,0 1 0,2-2 0,0 1 0,1 0-6,3-1 0,0 0 0,1-2 0,-13 5 0,3-3 66,17-8 0,1-3 0,2-2 0,1-2 0,-26 3 0</inkml:trace>
  <inkml:trace contextRef="#ctx0" brushRef="#br0" timeOffset="1">18171 13562 8367,'9'-15'-537,"1"-4"0,-6 6 921,6-6 442,-7 13 0,8-8-814,-6 9 13,0 3 0,-9-2 142,-5 8 0,-2-1 0,-13 7 1,-6-1-140,-8 6 0,-4-1 105,-6 0 0,-5 0 6,-14 0 0,-4-2-347,27-5 1,-2 0-1,3-4 1,-1 0 259,-7 4 1,-2 0-1,-1-1 1,-1-1-47,-4 2 0,-1 1 1,-3-1-1,0 1-122,-1 2 0,0-1 0,1-3 0,0-1-380,-2 2 0,2 1 0,2-3 0,2 1 395,4 1 0,1 0 0,-2-2 1,1-1 1,3 1 0,0 0 0,0-3 0,1 1-74,3 1 1,1 1-1,2-3 1,0-1 196,5 2 1,0-1 0,-4-1 0,1-2-93,2-1 1,1-1 0,-36 0 475,10-6 0,1 1-121,-1-2 0,4-1-50,10 6 0,3-4-14,7 4 0,4 0-305,0 5 1,6-4 568,-1-1 1,9 0-539,5 5 328,4-6 1,2 3-447,3-7 363,-2 7 707,10-10-369,-4 12-422,6-5 89,0 6-197,0 0-2,0 6 0,0 2-26,0 6 1,-5 2-12,0 3 0,-6 3-2,2 6 0,-8 1 187,-2-1 0,-5 7-89,5 3 0,-2 3 63,2 2 0,4 4-62,-4 0 0,4 10-26,6-5 0,3 5-54,6-9 1,0-1-135,0-4 0,6-2 140,3-3 1,6-8-118,4-7 1,3-5 109,6 1 0,1-5-4,-1-5 1,7 2 9,3-6 0,4 1-34,6-1 1,4-3-127,9 2 0,0-2-158,5-2 0,0 6 109,5 4 0,7 1 217,-38-6 0,0-1 0,2 3 0,0-1-200,0-1 0,1-1 0,3 0 1,0 0 280,1 1 0,1 0 1,5-3-1,1-1-66,0 2 0,1-1 0,3-2 1,1 0-240,-2-2 0,0-1 0,0 0 0,1-2 224,4-1 1,-1-2-1,0 0 1,0 0 90,1-1 0,-1-1 0,0 2 0,-2-1-42,-2-3 0,0 0 0,-1 3 1,0 1-17,-1-2 0,-1 1 0,0 1 0,0 0-138,-7 0 1,0 2 0,1 1 0,-2 2 160,29-2 0,-4 4 66,-4 1 1,-9 1-83,-1 4 0,-8 4-44,-11 10 1,-2-1 317,-2 5 0,0-5-418,4 1 1,3-4 648,-3 0 1,-1-6-611,0 1 0,-3-7 473,4 2 0,-7-12-367,2-7 1,-3-8 163,-1-11 0,-6-5-69,1-10 0,-8-4 224,-2-9 0,-6-6-15,-8-8 1,-2 2-132,-2-3 0,-15 3 398,-10 2 0,-10 8 32,-4 6 0,-1 10-461,-8 14 0,6 6-426,-1 13 1,-4 6-323,-1 3 1,3 5 390,2 5 0,2 3-1415,3 6 0,-1 6 140,0 4 1456,7 3 0,-3 1 0,5 1 0,3-1 0,1 1 0</inkml:trace>
  <inkml:trace contextRef="#ctx0" brushRef="#br0" timeOffset="2">16891 12226 18121,'0'-22'-4173,"0"1"3477,0 7 1,-5 0-603,1 0 1050,-1 6 1,3-3 38,-2 6 630,2 0-48,-11 5 1,5 0-254,-6 0 1,0 0 464,0 0 0,0 0-7,-1 0 0,0 0 20,-4 0 0,-3 0-50,-7 0 1,-1 0-17,-3 0 1,-10 0-449,-9 0 1,-8 5 32,-2 0 0,-12 1-523,-2-1 1,35-4-1,-1 1 366,-3 3 1,0 0 0,-1-4 0,0 1-20,-1 0 0,-1 0 0,0 0 0,0-2 33,3 0 1,0 0 0,0 0 0,0 0-17,2 0 0,0 0 0,-1 0 0,0-2-59,1 0 1,1 0 0,0-2 0,2 0 46,-32-10 0,1-2 107,0-3 0,0 8-138,0-3 1,0 3 17,0-4 1,-2 6-57,-3-1 0,2 7 70,34 1 0,0-1 0,-36-3-72,35 4 0,1-1 0,-36-1 49,-4 4 1,6 0 94,-2 0 1,3 0 53,2 0 1,0 0-31,0 0 0,6-5 26,3 0 0,9 0 12,1 5 0,4 0 47,-4 0 0,11-1-122,-2-4 1,9 2 96,-4-7 1,6 7 270,-1-1 1,3 0-436,1 0 1,1 2 349,0-3 1,-1 4-220,1 1 0,1 0-27,3 0 1,-3 1 26,4 4 0,-4-3 10,-2 2 0,1 3 64,-1-3 0,3 6-85,2-5 1,-1 4 76,6-4 1,0 4-143,4-4-43,8 6 0,0-3-291,7 6 0,0 1-89,0-1 1,11 2 206,4 2 1,8 0-47,1 6 1,3-1-82,1 6 0,1-1-49,-1 1 1,0 1 117,1 3 1,-7-3-116,-3 3 1,-5 2 314,-4-2 0,-4 6 130,-6-1 1,-2 2-16,-2-2 1,-11 1 53,-8-6 0,-4 7 53,-2-2 1,7-4-8,3 0 1,4-4-105,0-2 0,8-4 85,2-1 0,10-4-280,4 5 0,10-7 338,5 2 1,4-3 24,5-2 0,4 1-99,5-1 1,1-5-6,0 1 1,6-5 253,3 4 1,-2-6-127,2 2 0,0-3 191,5-2 0,5 0 126,0 0 0,4-5-504,-4 0 0,7-6 132,2 2 1,-30 0-1,0 0-60,4 0 0,0-1 0,3 0 0,1 1-264,-2 2 1,0 0-1,3 0 1,0 0 210,2 0 0,0 0 1,3 0-1,1 1 83,1 1 0,0 0 0,-2 2 0,-1 0-101,-7 2 0,0 2 0,2 2 0,0 0-15,-1 2 0,-1 0 0,2 1 0,0 1-58,1-1 0,0 2 1,-4 1-1,1 1-62,-2-1 0,0 1 0,-2-1 0,1 1-95,-2-3 0,1 0 0,1 2 0,0 1 112,-1 0 0,0-1 0,-2-2 0,0 0-100,30 2 0,0 1-14,0 4 0,0-1-9,0-4 1,2-2 74,3-7 0,3 0 27,-37 0 0,1 0 0,1 0 0,1 0 67,-3 0 1,1 0 0,1-3 0,-1-1-54,33-5 0,-1-9 112,-3-1 0,-3-6-61,-3 2 0,-2-6 17,-8-4 0,-5-2 95,-4-3 0,-2-1-85,-3 6 1,1-5-26,0 5 0,-5-2-233,-1 2 0,-5 1 343,1-6 1,-9 5-495,-5-5 0,-10-1 482,-4-9 0,-7-1-461,-7-3 1,-8 3 208,-17 6 0,-3 7 329,-11 3 1,-7 4-38,-7 6 1,1 7-25,4 7 0,0 5-551,0 0 1,2 2 391,3 2 80,-4 6 0,14 5 0,-4 7 0,5-4 0,1-1 0,2-4 0</inkml:trace>
  <inkml:trace contextRef="#ctx0" brushRef="#br0" timeOffset="3">19706 13605 9673,'2'-19'-187,"1"0"0,3 2-336,2 1 1,-3 2 356,4 0 0,-4-1 275,5 1 1,-2 0 21,1 0 0,-3 4 275,-6 1-168,7-1 14,-6-4-61,6 6-15,-7 2-357,0 6 267,0 0 0,-2 6-17,-3 4 1,4 2 22,-4 3 0,-1 3 49,1 1 1,0 7-43,5-3 1,0 6 159,0 4 1,2-1-112,2 6 0,0-2 157,5 2 0,-1 3-173,1-3 1,4 9 31,-3 5 1,-3 4-60,3 0 0,-7 1-183,2 0 1,-4 5 170,-1-1 1,0 6-23,0-6 0,-6-4-140,-3-5 1,1 0 117,-2 5 1,5-1-199,-4-4 1,6-3 54,-2-7 1,4-5 76,1-4 0,0-5-21,0-4 1,0-4 59,0-5 0,1-6-46,4 1 448,-4-7-277,6 3 152,-7-6-229,0 0 1,-7 0 39,-2 0 1,-4 0-129,-1 0 1,-2 0 52,-3 0 0,2 2-117,-7 2 0,-1-2 100,-8 3 1,1 1-28,-6-1 1,-1 6 5,-9-2 0,3-1-31,-8 2 0,0-1-151,-9 5 1,2 1 157,-6-1 1,4 2-329,-4 3 1,4-4 284,-4 4 1,4-8-12,-4-1 1,6-5 15,-2 4 1,9-6-60,0 2 1,1-5 334,-5-5 1,2-1 34,3-4 0,-3-2-138,3 2 1,-4-1-88,-1 2 0,1-2-65,-1 6 0,-2 0-140,-2 5 1,-4 0-68,-6 0 0,0 5 67,0 0 1,-1 4 126,1-4 1,3 1 130,-3-1 0,5-3-110,-5 2 1,-2 3 152,2-3 1,-3 1-130,31-4 1,1-2 0,-39 0 135,39-2 1,-1 1 0,0 1-1,0 0-46,3-1 1,0-1-1,-2 2 1,0 1-61,-1 0 1,1 0 0,-39 0-86,1 0 0,4 0-216,-5 0 0,4 1 207,34 2 1,1-1-1,-34 0-82,36 0 0,-1 1 0,-39-2 124,-1-1 1,39 0 0,-1 0-23,-2 0 0,0 0 1,1 0-1,1 0 148,-2 0 0,0 0 0,1 1 0,-1 0-52,0 1 0,0 0 1,1 2-1,-2 0 25,-4 3 0,1 1 0,3-1 0,0 0-145,-4 0 0,1 0 0,3 2 1,0 1 108,-1-1 1,-1 1 0,0 2 0,0 0-12,-4-3 0,0 1 0,1 1 0,0 1-1,-1-2 0,0-1 0,1 1 1,1-1-21,0-1 1,1-2 0,-3 2-1,1-1 9,-4 0 0,1 0 0,5-3 1,0 0 64,-3-2 0,0 0 0,0 0 0,-1-2-18,-1 0 0,-1 0 0,-1 0 0,-1 0-13,-3 0 0,1 0 1,4 0-1,0 0-252,-2 0 1,0 0 0,2 0 0,1 0 227,-1 0 1,1 0 0,-3 0 0,0 0-23,0 0 1,0 0 0,3 2 0,1 1 32,-2-1 0,1 1 0,5 1 0,2 1-136,1-3 1,1 1 0,2 1 0,0 1 124,0-2 1,0-1-1,-33 3-96,10-5 1,5 0 355,13 0 0,-4-5-218,5 0 0,6-6 382,7 2 1,0 1-359,0-2 1,1 1 507,5-5 0,4-2-587,0-3 1,7 3 283,-2-3 1,-1 2-265,1-2 1,-5-2-138,5-2 0,-5-9 54,5 4 1,-4-10-15,4 0 1,-5-5 5,5-4 0,0-4 3,5-6 1,0 0 85,-1 1 1,6 0 3,-1 4 1,1 5 9,-5 9 1,4 3-35,1 7 1,6 4-539,-2 0 1,3 7 40,2-2 0,5-2-135,0 2 0,4 5 62,-4 5 602,6 6 1,-3-4 0,6 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14:00:32.833"/>
    </inkml:context>
    <inkml:brush xml:id="br0">
      <inkml:brushProperty name="width" value="0.05292" units="cm"/>
      <inkml:brushProperty name="height" value="0.05292" units="cm"/>
      <inkml:brushProperty name="color" value="#FF0000"/>
    </inkml:brush>
  </inkml:definitions>
  <inkml:trace contextRef="#ctx0" brushRef="#br0">8929 17500 8452,'-5'-9'-351,"1"-1"1,-3 3-441,3-3 1,2 2 707,-3 3-43,4 4 299,1-12 1,0 10-32,0-6 71,0 5 1,1-7-8,4 7 142,-3-7 0,6 4 291,-4-2 30,-2-4-373,4 5 1,-6-1 189,0-1 1,0 6-69,0-6 0,0 5-60,0-4 0,0 4 90,0-4-159,0 5 1,-1-7 160,-4 7-49,3-1-51,-4-1-137,6 4-272,0-4 0,-2 6-137,-2 0 192,2 0 0,-4 6-30,6 4 0,0-1 60,0 5 1,-5-3-34,0 8 0,1-1-1,4 1 0,-2 3-36,-3 6 1,2-1 77,-6-3 0,5 3 15,0-4 0,-3 6-53,3 4 0,-3-5-138,3 1 0,2-1 189,-3-4 0,4-4-38,1-1 36,0 3 1,0-6 34,0 3 0,6-9 15,3-6 1,1 3-22,4-3 1,-3 1 19,8-5 1,3 0-177,2 0 1,3-1 127,1-4 1,1 3-230,-1-2 1,5 2 128,0 2 0,5 0-102,-4 0 1,5 0 28,-1 0 1,1 0-145,-1 0 1,3 5 167,-3-1 1,-1 6-36,1-5 0,3-1 121,1-4 0,4 0-81,-8 0 0,5 0 84,4 0 0,-3 0-64,4 0 1,-4 0 159,-1 0 0,4-1-118,0-4 0,7 3 19,-2-2 1,-1 2-53,1 2 1,-5-5-11,5 1 1,4-1 33,1 5 0,-2-2-6,-8-2 1,-1 0 64,6-5 0,-6 1-67,1-1 1,-2-4 193,-3 4 1,-4 1-26,0-2 0,-6 2-28,1-1 0,-3-2-52,-2 6 1,-4 0 16,0 5 0,-7 0-38,2 0 1,-8 0 51,-1 0-37,-7 0 12,3 0 184,-6 0 75,0 0 0,0-6-294,0-4 0,0-4-87,0-5 0,0-4-38,0-11 0,0 3 155,0-7 0,2 5 2,2-5 0,-2 1-31,3 0 1,-2 3 267,2 11 1,-4-3 113,4 7-247,-3 1 0,-4 10-440,-3 3 0,2 3-508,-6 2 1,5 7 442,0 2 362,2 10 0,2 3 0,0 7 0</inkml:trace>
  <inkml:trace contextRef="#ctx0" brushRef="#br0" timeOffset="1">11929 17657 8224,'0'-8'-994,"0"-5"982,0 5 0,0-1 283,0-1 0,0 7-18,0-9-264,0 10 109,0-11-192,0 12 0,-5-7 134,1 3-136,-1 4 0,3-6 292,-2 7 24,2-6 63,-4 4 0,6-6-139,0 4 1,-5 1 459,0-7-315,0 7 0,5-5 156,0 3 0,0 2-38,0-6 1,0 4 152,0-5 0,0 6 187,0-6-196,0 7-395,7-10 0,-4 12 58,6-4 0,-5 2 51,0-2 151,4 4-429,0-6 0,2 9 142,-1 3 0,-6 3-151,2 6 1,-2 0 17,2 0 1,-4 2 121,4 3 1,-3 3-182,-2 6 1,0 6 97,0-1 1,0 2 47,0-2 1,-2 3-147,-3 7 1,4-1-231,-4 1 0,-1-5 132,1 0 1,-4-7 85,4 3 0,-5-6 100,6-4 1,-1-4 1,5-5 0,-2-3 147,-2-2-201,2 2 408,-4-10-70,6 4-74,0-6-69,0 0-433,0 6 70,0-4 155,6 11 1,-3-10-134,7 6 0,-1-6 176,5 2 0,2-2-5,3 2 1,3-3 10,7 2 1,1-2 11,3-2 0,5 0-188,9 0 0,1 0 99,8 0 0,4 0-340,12 0 1,3 0 311,1 0 0,0 0-159,-5 0 0,-1 0 131,-4 0 1,5 0 51,-9 0 1,2-5 90,-11 1 0,-4-8 225,-2 3 0,2-4-21,-2-1 0,1-2 272,-6-3 1,1 4-85,0-4 0,-2 3-56,-3 2 1,-10 1-170,-9 4 1,-3 1 305,-2 3-298,-6 3 794,-2-4-475,-6 6 0,-6 0-288,-4 0 1,-2 0-46,-2 0 0,-1-2 156,1-2 0,0 1-77,0-7 0,0 1-293,-1-6 1,1 1-648,0 0-80,0 0 1,-1 1-344,1 4 0,5-2-2830,-1 6 3934,7-6 0,-10 9 0,6-4 0</inkml:trace>
  <inkml:trace contextRef="#ctx0" brushRef="#br0" timeOffset="2">14858 17898 7828,'-14'0'-1228,"0"-6"1330,-1 5-23,7-6-51,-4 1 0,10 3 202,-3-7 18,4 7 258,1-9-318,0 4 1,0-2 574,0 1 43,0-1-290,0-4-377,0 0 1,0 4 329,0 1-524,0 6 82,0-10-29,0 11 198,0-4-29,0 6 474,0 0 1,1 5-545,4 0 0,-3 6-88,3-2 1,-4 5 60,-1 5 1,0-3-199,0 3 0,2 3 166,2 2 1,-2 3-163,3 1 0,-4 1 70,-1-1 1,0 5 47,0 0 0,-1 2 7,-4-2 1,3-3 83,-2 3 0,2-4 11,2-5 1,0 1-15,0-6 1,0 0 138,0-5 0,2-5-117,2 1 0,4-7 23,7 2 0,4-4-176,-1-1 1,3 0 146,-2 0 0,-2 0-205,7 0 1,0-1 96,4-4 0,-4 3-180,0-2 0,1 1 62,8-2 0,2 3-85,3-2 0,3 2 112,-3 2 1,9-5-17,5 0 0,5-1 184,5 1 0,2 2-360,8-6 1,0 4 461,4-4 1,-3 5-318,3 0 0,1 1 219,-1-2 0,1 3-36,-1-3 1,-3 4 16,2 1 0,-2 0-12,-2 0 0,2 0-14,3 0 1,-8 0-146,3 0 1,-5 0 70,0 0 1,6 0-104,-1 0 1,0 0 194,5 0 0,-4-2-1,-1-2 1,-3 0-177,3-5 0,-9 1 370,4-1 1,-4-4-109,0 3 1,-7-1-100,6 2 1,-12-4 9,4 4 1,-5 1 57,-5-2 0,3 6 13,-8-6 0,-5 7-93,-5-2 1,-1 4 289,-8 1 1,7-5-300,-3 0 1,-2 1 199,-2 4 1,-3-2-202,-2-3 1,-5 2 111,1-6 1,-6 1 262,6-2 1,-7-7-105,2 3 1,-4-9 134,-1 5 0,-6-8 7,-3 3 1,-4-6-151,-1-4 1,-5 3-46,0-3 1,1 9 47,9 5 0,-2 3-534,6 2-655,-6 0 0,11 1-743,0 4 0,6 2 762,9 7 1,0 0 895,4 0 0,4 0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14:00:32.836"/>
    </inkml:context>
    <inkml:brush xml:id="br0">
      <inkml:brushProperty name="width" value="0.05292" units="cm"/>
      <inkml:brushProperty name="height" value="0.05292" units="cm"/>
      <inkml:brushProperty name="color" value="#FF0000"/>
    </inkml:brush>
  </inkml:definitions>
  <inkml:trace contextRef="#ctx0" brushRef="#br0">7735 3511 8271,'-14'-14'-522,"-1"-5"-66,1 0 1,5-1 636,-1 1 0,2-2 601,-1-2 0,3-6-617,6 1 1,0-1 76,0-4 1,1-2-226,4 2 1,3-5 76,6 5 0,-1-5-47,-4 5 0,2-5 95,-6 5 0,0 0 60,-5 4 1,-2 6-27,-3-1 1,-9 11 224,-10-1 1,-2 9-188,-3 1 0,-7 2 28,-7 2 0,-4 13-282,-5 6 0,-5 8-39,0 6 1,-2 5 76,26-15 1,0 1 0,-29 22-157,29-21 0,0 2 1,3 1-1,0 1 248,-1 1 1,0 1-1,-1 4 1,0 0 10,-2 0 1,1 1-1,2 2 1,1 1 8,1 4 0,1 0 1,0-1-1,1 1 128,2-1 0,2 1 0,1 1 1,2 1-45,-1 2 0,4 1 0,4-4 0,2 0 27,1 3 1,1 1-1,3-4 1,3 0-38,1-1 0,4-1 0,1-1 0,3-1-172,2 1 0,3-1 0,14 28 162,18-2 0,3-14-23,11-9 1,7-9 83,7-10 0,7-10-60,-36-10 0,1-3 1,0-1-1,-1-2 69,1-1 0,0-3 0,0-1 0,-1-3-54,1-6 0,-1-2 1,-2 1-1,-1-2 45,0-2 1,-2-1 0,-2 1 0,-2-2 32,1 0 1,-2-1 0,28-27-13,-28 23 1,-2-1-1,21-26 58,-9 3 0,-5-5 2,-9 0 1,-6-1-73,-3-8 1,-9 4-142,-6-4 1,-15-1-19,-8-4 0,1 34 0,-3 0 64,-4-4 1,-2 1 0,-6 3 0,-4 0-198,-4-3 1,-3 0-1,-4-1 1,-2 1 221,-4 0 0,-1-1 0,-1-1 0,0-1-10,-2-2 1,2 0 0,5 5 0,3 0-215,1 0 0,3-1 1,10 4-1,5 0 182,-9-34 0,10 6 0,28 3 0,6 4 0</inkml:trace>
  <inkml:trace contextRef="#ctx0" brushRef="#br0" timeOffset="1">10721 9440 16844,'-7'-8'-2127,"-1"-5"0,-4 5 1243,2-6 1,4 5 632,6-1 1,0 1 554,0-6 0,0 1 7,0 0 0,0 0-90,0 0 1,0 4 56,0 1 1,-2-1-507,-2-4 1,0 4 192,-5 1 0,4 4 96,-4-4 0,-2 6 69,-8-2 0,1 3 179,-5 2 0,-1 7 126,-4 2 0,-7 4-331,-3 1 1,-8 0 46,-1 0 1,-9 7 311,0 3 0,-9 2-271,27-11 0,0-1 0,-1 0 0,1 0 95,-3 0 1,1 1 0,0 1 0,1 1-124,1-1 0,0 1 0,1 3 0,0 0-38,-4-2 0,1 1 0,5 2 0,1 0-81,-2 0 0,1 0 1,-28 22-20,-4-1 0,9 3 35,1 2 0,8-3-116,11 4 0,3 2-14,7 2 0,1 5-48,3 5 0,5-4 82,10 4 0,2 3-291,7 1 0,2 5-46,3 5 1,9 1-47,-3-36 0,2-1 1,0 1-1,1 0 188,-1-3 1,2 0 0,2 0 0,2 0-146,2-2 0,1-1 1,22 29 113,-18-32 1,0-2-1,28 29 164,-24-30 1,2-2 0,0-1 0,0-1 98,4-1 0,0-1 0,35 15 162,0-5 1,6-15 25,-37-12 1,1-3 0,6-4 0,2-4 231,3-3 1,0-3 0,0-2-1,-1-4-258,-1-5 0,0-3 0,-3-2 0,-1-2 315,-3-1 0,-1-1 0,1-4 0,1 0-158,1 0 0,0-1 0,-5 1 0,-1-1 16,-1-2 1,0 0 0,-2 1 0,-1 0-197,-4 0 1,-1-2 0,1 0-1,-1-2-66,-4-4 1,0 0 0,-2 1-1,-1-1-126,-3-2 1,-2-1-1,0 1 1,-1-2 45,-2-3 1,-2 0-1,-1-3 1,0-1-92,0-5 1,0-1 0,-6 4 0,0-1-61,2-2 1,-2-1 0,-3 1-1,-1 0 16,1 2 0,-1 0 0,-1-1 1,-1 1-167,1 2 1,-2 1 0,-4 7 0,-2 3 2,-1 2 1,-3 2 0,-18-19-1176,-8 13 0,-9 18 1478,-16 16 0,-4 6 0,-10 8 0,-3 0 0</inkml:trace>
  <inkml:trace contextRef="#ctx0" brushRef="#br0" timeOffset="2">21483 3668 25494,'0'-14'-8825,"2"-5"7527,3 0 1,-2 0 656,6 5 0,-4-5 625,5 0 1,-6 1 292,6 9 1,-2-4 105,1 4 0,-2-4 440,-7-1-1295,0 0 0,-4 1 528,-5 3 1,-1-1 354,-9 7 1,2-3-145,-2 3 0,-3 2 221,-6-3 1,-6 5 55,1 5 1,-6 1-69,1 4 1,-3 2 83,-2-2 0,-4 1 586,-1-2 1,-4 4 161,5-3 1,-5-2-622,4 1 0,-4-4-228,5 4 1,-1-4-224,6 4 1,1 1-58,3 4 1,-2 5-240,7 0 0,-5 6-185,5-1 0,0 4-133,4 6 1,2 2-190,4 7 0,4 7-120,9 7 1,-2 6-217,2 8 0,4 5 141,1 0 1,4 1-298,1-1 0,0-3 139,0 3 0,0-5 23,0-5 1,7-4 2,8-10 0,2-3 323,12-7 1,2-7 689,12-6 1,7-14 837,7-10 1,13-10-367,-30 2 0,0-3 0,3-5 0,0-3 165,1-2 0,2-2 1,1-4-1,0-3-121,5-3 1,1-1 0,-1 0 0,0 0-47,5-4 1,0-1 0,-7 2 0,-1 0 39,4-1 1,-2-1 0,-4 0-1,-2-1-162,1 2 1,-2-1 0,-3 0 0,-1-1-294,-1 0 0,-2-1 0,-7-1 1,-2-2-285,-3 2 0,-3-2 1,-2-2-1,-3-2-312,-4 1 1,-3-1 0,1 2-1,-3 0-85,-2-4 0,-2 0 1,0 3-1,-2 0 11,-1-3 0,-2 0 0,-2 2 0,-2-1-138,0 1 0,-4 1 0,-7 4 0,-4 2 77,-6-1 1,-5 3 0,-4 7-1,-3 5 280,-8-2 0,-3 5 0,-4 7 0,-3 4 44,-6 1 0,-4 4 0,-4 5 0,-3 2 4,20 1 1,-1 1-1,0 2 1,-2 3 0,1 1-1,0 2 229,-5 3 0,0 2 0,0 2 0,0 1 0,2 1 0,-1 1 0,-3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14:00:32.839"/>
    </inkml:context>
    <inkml:brush xml:id="br0">
      <inkml:brushProperty name="width" value="0.05292" units="cm"/>
      <inkml:brushProperty name="height" value="0.05292" units="cm"/>
      <inkml:brushProperty name="color" value="#FF0000"/>
    </inkml:brush>
  </inkml:definitions>
  <inkml:trace contextRef="#ctx0" brushRef="#br0">11631 7535 13626,'9'-15'-74,"1"1"119,1 0 1,-4 0 266,3 0-67,-1-1 1,-1 1-132,-3 0 1,-2 4 64,2 1-180,-3 0 0,-2-4-153,-10 3 1,-4 3-79,-5 2 0,-3 3-116,-7-3 0,1 4 103,-1 1 0,-5 6 215,-4 4 1,-5 1-151,-4-2 0,-4 9 142,-6-4 0,-6 5-279,-3 0 1,-4 1 576,-1 4 1,0 3-59,0-4 1,-2 6-117,35-13 1,1 1 0,-36 13-18,35-14 1,0 1 0,-30 18 22,2-2 1,6 7 1,-2-2 1,5 3 197,5 1 1,-3 7-220,3 3 0,22-22 0,0 0 85,-1 1 1,0 0 0,0 1 0,0-1-71,2 0 0,2 0 0,0 3 0,1 1-14,0 3 0,0 0 0,0 5 1,0-1-66,-2-2 1,-1 1-1,3 5 1,0 1-265,0-2 0,0 0 0,3 1 0,2 0 218,-1 1 1,1 1 0,1-3 0,1 1-42,4-1 0,1 0 0,1-2 0,1-2-361,-2 30 0,1 0 331,4 0 1,2 5-23,7 0 0,0 0 9,0-5 1,8 0 89,6 0 0,7 5-51,-8-38 1,2 0-1,2 0 1,1 1-145,1-1 1,0 0 0,1-1 0,1 0 155,0 3 1,1 1 0,2-2-1,1 1-3,0 0 0,2 0 0,1-1 0,1 0-107,1-3 0,1-1 0,2-1 0,1 0 65,3-3 0,2-1 0,2 1 1,1-3 3,3-5 1,0-4 0,0-1 0,0-4 175,-2-6 0,0-2 0,0-1 0,1-2 110,0-2 1,2-2 0,0-2 0,1-2-20,3-1 0,-1-2 0,-1-4 0,-1-3 111,1-2 1,-1-4 0,-2-4 0,0-4 53,2 0 0,1-3 0,-1-4 0,-1-1 66,2 0 1,-1-2 0,-2 1 0,0-1-62,-5 1 0,0 0 0,2-1 1,-2-1-163,-2-2 0,0-1 0,5 0 0,0 1-187,-3-1 1,0 0 0,3-2 0,-1-1-41,-3-1 1,-2-1 0,5-1 0,0 0-222,1-1 0,-1 0 0,0-2 1,0-1 75,1-2 0,-1 1 1,-1-2-1,-3-1-264,-2 1 0,-1-1 0,1-1 1,0 0 80,0 0 0,-1-2 0,-3-3 0,-1 0 84,-2-3 1,-1-1-1,-5-2 1,-2-1 139,-3 2 0,-3-2 1,-2-5-1,-2-3-144,-4 25 1,-1-1 0,0 0 0,-1-4 0,0-1 0,-1 1 350,0-1 1,-1 1 0,-1-1 0,0 0 0,-2-1 0,-2 1 8,0 3 1,-1 0 0,-1 2-1,-5-21 1,-3 2 124,-1 3 0,-2 2 1,-2 9-1,-2 4-183,-3 8 1,-4 4 0,1 9-1,-3 5 9,-39-4 0,1 3 0,-12 8 0</inkml:trace>
  <inkml:trace contextRef="#ctx0" brushRef="#br0" timeOffset="1">13891 6568 22380,'-22'-14'-2309,"2"0"0,1-1 402,0 1 1,4 0 586,6 0 0,-1 4 1110,-4 1 1,0 4 345,0-4 1,0 4-41,-1-5 0,-5 6 195,-4-6 1,-3 5-514,-1-4 0,-1 4 700,1-4 1,-5 5 100,0 0 1,-1 2 323,6 2 0,0 2-147,-1 2 1,1 6 144,-1 9 1,1 3-183,-1 6 0,3 6-350,2-1 0,-1 6-119,6-1 1,0 3-170,4 2 1,8 0-282,2-1 1,3 2-279,2 4 0,2 2-183,3 7 1,9 5-588,9-1 1,4 7 93,2-1 1,5 1 428,4-2 0,-15-32 0,0 0-119,25 28 0,10-7 417,-1-8 1,9-6 376,1-8 1,-4-12 657,-2-16 1,-2-12 239,-2-7 0,-8-13 612,-7-11 1,-7-3-319,-11-1 0,-4-7-130,-5-3 1,-8 1-455,-2-1 0,-3 5-282,-2-6 1,-7-2-98,-2-11 0,-5 3-627,-5-13 1,3 5-224,7 31 1,-1-1 0,-6-33-392,2-2 0,6 11 114,3 8 0,4 8 171,1 12 1,-2 7-128,-2 6 0,-6 11 292,-9-1 1,-3 9 590,-6 1 1,-2 13 565,-4 5 0,4 12-545,-3 2 0,2 0 0,7 6 0,6-4 0</inkml:trace>
  <inkml:trace contextRef="#ctx0" brushRef="#br0" timeOffset="2">15882 6468 23198,'-7'-28'-7212,"6"-5"5354,-4 0 1,3 3 1070,2 1 1,2 10 2985,3-4 0,1 0-1899,4 5 0,1-1-23,-7 4 1,6 1-45,-5 0 1,-1 0-779,-4-1 1,-1 6 624,-4 0 0,-8 1 193,-6-2 1,-4 4 247,4 6 1,-8 0-51,-2 0 1,-1 12 184,-7 7 1,-1 8-243,-5 6 0,-1 10-312,-4 9 0,6 4-34,-1 0 1,2 1 707,8 0 0,-2 2-502,2 2 0,9-1-436,0 7 0,9-7-252,5 1 0,4-7-510,6-2 1,12-11-148,7 2 1,13-15 503,6 1 0,9-10 375,5-1 1,5-8 401,5-5 0,-2-5-118,6-5 1,1-3 459,4-6 1,-2-7 195,-2-2 0,-6-9 160,-9-1 0,-4-7 172,-10 2 1,-4-3-494,-5-1 0,-9-1-239,-5 0 1,-3 1-634,-7-1 0,0-4-220,-5-1 1,-7-10-294,-2 1 1,-5-12-382,-5 2 1,1-4 58,-5 10 0,-1 5 115,-4 9 0,1 11 246,3 7 0,-4 9 351,-1 10 1,-6 10 890,-7 10 1,-1 9-139,0 4 1,-4 6 119,0 4 0,4-3 103,5 3 1,6 2-569,-1-2 0,8 0 0,5-8 0,4-6 0,5-6 0</inkml:trace>
  <inkml:trace contextRef="#ctx0" brushRef="#br0" timeOffset="3">8887 2644 23690,'0'-14'-4368,"0"0"0,6 0 4393,3-1 1,4 6 975,1-1 1,0 6-180,1-6 1,0 5-195,4-4 1,-3 4 55,3-4 0,-3 4-160,-2-4 0,-4-1-270,-1-4 1,-4 4 477,4 1 1,-6-1-788,2-4 1,-2 5-1145,2-1 218,-3 7-541,4-10 844,-6 12 1,0-7-1610,0 3 1734,0 4 0,-6-10-17,-4 6 1,2-1 538,-1 1 0,-2 2 179,-8-7 1,1 7-32,-5-2 0,-3-1 71,-7 1 1,2 2 50,-7 8 1,-6 3 727,-9 6 1,-3 6-30,-6 4 1,2 5 170,-6 4 0,-1 3-709,32-15 0,-1 1 0,-2 2 1,0 1-75,0 1 1,0 0 0,3-1-1,-1 0-69,3 1 0,0 1 0,-22 20 118,-2 5 1,11-3-276,3-2 1,13 1-489,11-10 1,4-2-259,0 2 1,8-2-326,2 2 1,5 2-112,5-7 0,2 6-151,8-1 1,5 3 30,4 2 0,0-5 170,4 0 0,-3-7 435,8 3 0,4-1 230,1-5 0,3-3 646,1-10 1,1-3 238,0-2 0,6 1 392,3-6 1,5-1 174,4-4 0,-1-8 280,7-6 0,-1-6 47,5-9 0,-1-1-96,-4-3 1,2-3-326,-6-7 0,4 0-220,-5 1 0,-5-6-357,-9 1 1,-3-5-187,-1 4 0,-2-10-230,-3 1 1,-5-3-286,-9 3 1,-4-6-210,-5-3 0,-7 1-201,-4-1 1,-2 6 348,-2-2 0,-2-1-169,-2 1 0,0 7-128,-5 8 0,-1 9-880,-4 4 1,-2 6 171,-3 4 0,4 4-44,-4 6 1,-2 6 1131,2 3 1,-6 3 259,1 2 1,-7 7 375,-3 2 1,1 9-128,5 0 0,-2 3 200,-3-2 0,3 3 1475,-3 6-1409,2 1 1,-3 6 0,-3 1 0</inkml:trace>
  <inkml:trace contextRef="#ctx0" brushRef="#br0" timeOffset="4">16962 4336 9309,'-6'-65'-252,"3"0"-40,-7 4 1,1 9 324,-5 0 1,1 6-66,3 3 0,-7 7 22,3 3 0,-4 4-65,4 6 1,2 2 39,2 7 1,-9-7 0,3-1 0</inkml:trace>
  <inkml:trace contextRef="#ctx0" brushRef="#br0" timeOffset="5">16820 2531 8227,'-14'-29'0,"-4"1"-586,4-1 1,-3 1 315,7-1 1,-1 7 91,2 3 0,-4 3 115,4 2 0,1 0 27,-2 0 1,1 0 18,-5-1 0,-1 8 23,1 2 0,-5-2-9,0 3 0,-4-1 7,4 5 0,-5-2 111,5-2 0,-5 1-96,5-7 0,2-4 12,7-5 0,3-6-21,2 1 1,3-8 0,-2-1 0,4 0-5,4 5 0,-1-2-1,7-4 1,-1 4 2,6-3 0,-1 3 1,0 2 1,-1-1-10,-4 1 0,4 1 18,-4 3 0,-1 2 4,2 3 0,-2 3-11,1-3 1,4-1-1,-4 1 1,-1-6 8,2 1 0,-6 2 2,6-2 1,-2 2 35,1-2 0,2-1-39,-6 6 0,0 0 114,-5 5 0,4 5 59,1-1 23,0 7-28,-5-3-85,0 6 0,-5 1-38,0 4 1,-1 4 14,1 10 0,4 5-131,-4 9 0,-1-1 116,1 6 0,-1 6-144,1 8 0,3 3 28,-2 2 0,-3 0-278,3 0 0,-3 8 308,2 6 1,2 6 9,-1-35 0,-1 1 0,2 3 0,1 0-210,-3 1 1,1 1 0,1 1 0,1 0 209,-3 0 0,0 1 0,3 2 0,1-1 42,-1-1 1,-1-1-1,2 0 1,1-1-36,0-5 1,0-1-1,0 37-127,0-3 0,0 1 172,0-1 1,0-5 8,0-4 0,5-1-30,-1 5 1,3 0-4,-3 0 0,-2 0-3,3 0 0,1 2 1,-1 3 1,0 1-64,-5 4 0,0-2 61,0-3 1,0-2-107,0 6 1,-2-5 84,-3 0 1,2-3-6,-6-6 0,5 3 16,0-2 1,1-4-3,-2-1 1,3-9 36,-3-1 1,4 0-14,1 5 0,-2 2 61,-2 2 1,2 4-83,-3 6 1,-3 7 6,4-38 1,-1 0-1,1 2 1,0 0 8,-1 0 1,0 1-1,1 2 1,-1 0-41,-2 0 0,0 0 0,0 4 1,0 0 13,-1 1 0,1 0 0,0-4 0,0 1-6,0 0 0,0 1 0,0-2 0,0 1-7,-1-2 1,1 0 0,2-1-1,1-1-12,-1 0 1,1-1 0,-4 34 25,3-36 1,0 1-1,-3 33-20,4-3 0,-3 1 114,-2 4 0,-4-6-77,4 6 1,-4-5-3,6-31 1,0 0 0,0 2 0,0 0-6,0 5 1,-1 1 0,-1-6-1,-1 1 2,1 4 0,-1 1 0,-2-5 0,-1 1-8,1 3 0,0 1 0,-1 2 0,0 1 8,-2 3 0,1 1 0,0-2 0,0-1-139,0 1 1,-1-1 0,-1-2-1,-1 1 135,1-1 1,-1-1 0,0-1 0,1 1 48,1 1 1,1-1 0,3-6 0,0-1-156,2 4 0,-1-2 1,0-2-1,0 0 139,0 1 1,1 0 0,-2 0 0,1 0-5,0 3 1,1-2-1,3-2 1,0-1 15,-4 1 1,1 1 0,-1 34-24,1-37 1,-1 1 0,4 0 0,0 0 3,-4 4 0,1 0 0,1-2 0,1 1-42,3 1 1,-1 0-1,-1 1 1,-1 0 38,3-2 1,-1 2-1,-1 2 1,-1 2-58,0-1 0,0 1 0,0 0 1,0 1 20,0 4 1,0-1-1,-1-2 1,1-1-5,0 1 0,0 0 0,0 1 0,0 0-13,0-1 0,0 0 0,0-2 1,-1-2-6,1-3 0,0 0 0,1-2 0,0-1 29,1-1 1,0-1-1,-1 2 1,-1 1-7,3 0 0,-1 0 0,-1-3 0,-1 0 33,0 3 0,0-1 0,2-1 0,1 1-31,-1 0 1,0 1 0,1 2 0,-1 1 75,-2 2 0,-1-1 1,2 3-1,0 0-64,1 2 0,0 0 1,-1 1-1,0 1-96,1 3 0,0 0 1,-1 2-1,0 1 119,-1-1 0,-1 0 0,2-2 0,0-2-6,1-2 0,0-2 1,-1-2-1,0-1-15,1-1 0,0 1 0,1-2 0,0 1 1,-1 0 0,1 1 0,1-3 0,1 0-32,-3-5 0,1 0 0,-1 38 40,-5-7 0,7-2 271,-2-2 0,2-11-289,-1-8 1,2-9 299,-3-1 1,4-1-254,1 0 1,-5 4 475,0-3 0,-1 3-603,1 2 0,4 5 91,-4-1 0,3 0-337,2-4 0,0-5 450,0 0 0,0-8-562,0-2 0,7-7 441,2-12 0,5 2 0,5-6 0,3 0 0</inkml:trace>
  <inkml:trace contextRef="#ctx0" brushRef="#br0" timeOffset="6">14033 16093 8474,'0'-14'0,"0"-2"-451,0-3 0,0 3 28,0-3 708,0 3 0,0 2-88,0 0 1,0 5-470,0-1 276,0 7 0,-1-8-19,-4 6 0,3-1-2,-2 1 1,-4 3 62,-2-2 1,-2 1-37,-3-2 0,-7 2 12,-6-7 1,-8 5 152,-12-4 1,-6 4-16,-12-4 1,-7 1-316,31 3 1,-1 0 0,0 2 0,-1 0 169,0 3 1,-2 0-1,-1 1 1,-1 0 0,-4 1 0,0 0 0,4 2 1,0 0-163,-2 3 0,0 1 1,4 1-1,1 0 54,-3 1 0,1-1 0,2 4 0,0 0 37,-3-2 1,1 1 0,3 2-1,0 1 37,-2 1 0,2 1 1,0 1-1,1 0 63,0 3 0,0 1 1,3 0-1,0 0-73,-1 1 1,1 2 0,6-1 0,2 2-30,0 2 1,2 1 0,-20 33-112,12-1 0,5 7 402,9-2 1,5-2-201,9-3 0,17-7 9,12-2 0,16 0-23,12 5 1,11-11-11,-21-24 0,2-1 0,4-4 0,1-1-151,5 1 0,2-1 0,5-1 0,3 0 249,7 0 1,1-2-1,-2-1 1,1-3-273,4-1 1,2-2-1,0-1 1,1-2 289,3-2 0,0-2 0,0-2 1,0 0-12,2-1 0,0-2 1,-7-3-1,-1-2-13,1-3 1,0-1-1,-5-1 1,-1-3-61,-3-1 0,-1-2 0,0-2 0,0-1-61,-1-1 0,-2 0 0,-3-2 0,-2-1 71,0-1 1,-2-2-1,-6 1 1,-2-2-94,-4-2 1,-2-2-1,-3-1 1,-1-3-75,-1-1 1,-3-1-1,-5 1 1,-4-1 74,-1-2 0,-4 0 0,-5 4 0,-3 1 359,-2-36 1,-18 4-240,-11 1 0,-17 12 111,-16 7 0,20 31 0,-3 4 66,-6 2 0,-3 2 0,-6 1 0,-2 3-382,-6 3 0,-2 3 0,1 2 0,-1 3-3,-4 4 0,0 3 0,3 0 0,-1 4 128,-1 2 0,-1 3 0,2 0 0,1 2 0,-2 3 0,-1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14:00:32.846"/>
    </inkml:context>
    <inkml:brush xml:id="br0">
      <inkml:brushProperty name="width" value="0.05292" units="cm"/>
      <inkml:brushProperty name="height" value="0.05292" units="cm"/>
      <inkml:brushProperty name="color" value="#FF0000"/>
    </inkml:brush>
  </inkml:definitions>
  <inkml:trace contextRef="#ctx0" brushRef="#br0">7635 4976 9305,'-45'0'-337,"3"0"1,6 0-233,5 0 1,2 0 507,5 0 1,-1 0 138,6 0 1,0-2-3,5-3 0,0 4 36,0-4 1,-1 4 14,1 1 1,0 1 39,0 4 1,4-2-42,1 6 0,6-4-240,-2 5 1,10-1 101,4 5 1,12-1-186,7-3 1,8 1 121,12-7 0,5 6 76,14-5 0,5-1-196,-29-3 0,0-2 0,2 1 1,1-1 226,1-1 0,1-1 0,5 0 1,0-2 97,3-2 1,2 0-1,4 0 1,2 0-449,5-1 0,0 1 0,-1 0 0,1 0 445,2 0 0,0 0 0,-1 2 0,-1 0-30,4 0 0,1 1 1,-1 2-1,0 1-109,-4-1 1,-1-1 0,-2 0-1,-1 0-195,-8 0 1,0 1 0,-1-1 0,0 1 213,-1 2 0,-1 0 0,-2 0 0,-1-1-125,-6-1 0,0-1 1,-3 0-1,-2-2-90,26-9 1,-9-2 318,-10-3 0,-15 3-224,-8-3 1,-15 4 725,-9 0 1,-9 1-735,-15 0 0,-8-5-97,-15 0 0,-5-5 191,-10 5 0,-7-6 193,-7 1 0,36 9 0,-1-1-129,3 0 0,1-1 0,1-3 0,2-1 240,-28-22 0,4 0 128,1-4 0,7 6 119,2 8 0,18 1-429,11 13-16,10 6 0,12 9-109,6 8 1,9 6 11,15 9 0,-1-2-323,5 7 0,0 0 537,1 4 0,1 1-232,-6-1 0,1 5 262,-6 0 1,-7 7-104,-7-2 0,-10 4 106,-13 6 0,-21 1-475,-22 3 1,19-23-1,-2 0 37,-5-2 1,-1-2 0,2 2 0,-1-1-589,0-4 0,0-2 797,-28 17 0,28-18 0,1 1 0,-27 13 0,-1 0 0</inkml:trace>
  <inkml:trace contextRef="#ctx0" brushRef="#br0" timeOffset="1">20289 5203 8504,'-28'-6'-57,"1"-2"1,2-6-1,2 1-847,3 4 1227,7-4-220,7 5 0,6-6-189,0 0 1,0 4 210,0 1 0,0-1 10,0-4 0,5 3 6,-1-3 0,3 7 4,-2-7 0,1 3-23,3-3 0,2 0 135,-6 0-192,6 6 0,-8-3 0,7 6 0,-5 0-137,4 5 1,-6 2 116,2 2 1,1 4-24,-1 7 1,1 5 28,-1 4 0,-3 9-7,2 5 0,3 3-28,-3 2 1,3 1 7,-3 3 0,-2-3-46,3 4 1,1 1 67,-1-2 0,1 2 40,-1-1 1,-2-11 12,7 1 0,-6-8 124,6-6 1,1-10-73,8-9 0,3-5 198,6-5 1,9-9-257,5-10 0,9-9 26,10-5 0,1 2-463,9-2 1,-34 20 0,0 0 341,6-2 0,0 2 0,1 0 1,0 1-142,3 2 1,1 2 0,-4 1 0,0 1 13,4 1 0,-1 2 0,1 1 0,-1 2 77,0 0 1,1 1 0,1 2 0,1 1 25,3-2 0,-1 1 1,-5 1-1,0 1-1,1-1 1,-1 2-1,-5-1 1,-2 0-30,36 0 1,2 0-55,-3 0 1,-7 0 309,-11 0 1,-8 0-114,-11 0 0,-3-5 177,-7 0 1,-7-6 70,-7 1 0,-1 3 44,-9-3 0,1-1 273,-5-8 0,0 2-308,0-7 1,-6 4 193,-4-9 0,-1 4-123,2-8 1,-4 1-111,4-1 0,1 3-3,-2-3 1,7 0-590,-2 4 1,4 4-987,1 11-1366,0-1 2468,0 7 0,-6 34 0,-2 13 0</inkml:trace>
  <inkml:trace contextRef="#ctx0" brushRef="#br0" timeOffset="2">13209 6511 22388,'-21'-35'-6161,"5"5"5182,-3-3 1,4 5 455,0 4 0,0-1 366,-4 6 0,-3 1 177,-7 9 1,-7 1 337,-7 3 1,-12 4-198,-12-4 0,-4 3-464,-4 2 0,33-2 0,-2 0 597,-2 0 1,-3-1 0,-4-2 0,-1-1 7,0 1 1,-1 0 0,0-1 0,-1 0-28,4-1 0,0 0 0,-1-1 0,0 1 35,-1 0 0,-1 0 0,1 1 1,-1 0-154,5 0 1,1 2 0,-3 0 0,1 2-90,4 1 0,-1 2 0,-1 3 0,-1 3-20,-2-1 0,0 2 1,-6 3-1,0 2-49,-1-2 0,0 1 0,-3 4 0,2 2-274,5 0 1,1 1 0,-4 2-1,-1 1 341,0 1 1,0 1-1,-5 3 1,1 2-22,4 1 0,0 1 0,1 0 0,2 0-36,8-3 0,1 1 0,2 2 0,0 1-196,5 1 0,0 0 1,-1 2-1,1 1 78,4 2 0,1 0 1,2 1-1,3 1-100,3 2 1,2 2-1,1 1 1,2 1-46,-2 1 1,1 1 0,-2 5-1,2 1-11,1 0 1,2 1 0,1 3 0,4 0-243,4-4 0,3 1 0,3-2 1,2-1 165,2 1 1,2-1-1,5 0 1,4 0-57,5-1 1,3-2 0,5-4 0,5-2 177,5-6 0,5-3 1,4-1-1,3-4 269,6-4 0,2-3 1,6-1-1,2-2 140,7-6 0,2-3 0,0-1 0,2-4-46,1-1 0,1-3 0,3-2 0,2-3 81,-24 2 0,0-1 0,1-1 0,1 0 0,1-1 0,-1 0 102,0-1 1,0 0 0,0-1-1,-1 0 1,0-1 0,-1-1 48,24-7 1,-1-1-1,-26 5 1,1 0 0,0 0 18,0-2 0,1 0 1,0-1-1,0-1 0,-1 0 1,1-1-58,0 0 1,0-1 0,-1 1 0,22-8 0,-3-1-46,-7 0 1,-2 0-1,0 1 1,-1 0-217,-5-1 1,0 0 0,-3-1 0,-3 0-59,-7 3 1,-2 0 0,-4 0 0,-2-1-370,16-22 0,-11-3 134,-12-7 1,-14-7-782,-10-2 0,-10-5 323,-4-5 0,0 33 1,-1-1 347,-2-5 1,0-1 0,-1-2 0,-1 0-238,1-3 0,-2 1 1,-4 1-1,-3 1 95,-1 4 1,-1 2-1,-3 3 1,-2 3 467,-1 6 0,-1 2 0,-2 1 0,-1 4 0,-3 5 0,-2 3 0,0 1 0,-2 2 0,-1 5 0,0-1 0</inkml:trace>
  <inkml:trace contextRef="#ctx0" brushRef="#br0" timeOffset="3">22308 6781 32198,'-14'-14'-4215,"6"0"0,-3 0 2346,6-1 1,2 6 447,8-1 1,9 7 2520,10-1 1,9 0-354,5 0 0,3 2-174,1-3 0,6 2-75,-1-2 0,9 4-507,0-4 1,3 2 775,7-2 0,-6 4 322,2-4 0,-2-1 245,2 1 1,-10 0-1189,0 5 1,-8 0-155,-6 0 1,-2 0 30,-3 0 0,-9 0-79,0 0 1,-7 6-391,-3 4 1,1 4-492,-1 5 0,-6-2-294,-4 7 0,3 5 6,-2 4 0,-1 8-133,-4 1 1,-1 7 129,-4 8 1,2 6-142,-7 4 1,1 4 267,-5 5 0,4-2 402,5-34 0,1 0 1,-4 39 452,3-38 1,0-1 0,-6 39 378,6-3 1,1-11-103,4-4 1,0-9 138,0-9 0,4 1-275,1 4 0,2-4-20,-3 3 0,-2-3-48,3-1 1,-4-5 73,-1 0 0,-6-2 373,-4 2 1,-4-3-23,-5-7 0,-6 1 365,-13-1 0,0-1 48,-9-3 1,-5 1 238,-5-6 1,-6 6-108,-9-1 1,-3-2-432,-1 2 0,0-8 271,5-2 1,5 0-149,-1-5 0,13 3-266,2-3 1,8 2-437,6-6 0,3 6-629,7-2 842,6-2 0,1 5 0,7-4 0</inkml:trace>
  <inkml:trace contextRef="#ctx0" brushRef="#br0" timeOffset="4">8005 10406 20861,'-43'-6'-1208,"7"-2"239,3-6 1,3 5 453,1-1 1,7 7 52,3-2 0,-1 4 405,1 1 0,-6 0 64,1 0 0,2 0 161,-2 0 0,7 0-177,-2 0 1,5-2 28,4-3 16,-3 4 1,13-6-410,0 7 1,7 0 350,7 0 1,6 0-141,4 0 1,9 0 131,5 0 1,10 0-32,4 0 1,5 0 100,4 0 1,10-6-119,-31 2 1,1-1 0,5-4 0,1 0 281,5 0 1,0-1-1,5-2 1,2-1-383,6 1 0,2 0 0,4-3 0,1-1 363,3-1 0,1 0 1,2-2-1,1 1-90,-26 6 1,2 1 0,-2 0 0,20-5 0,-1-1-8,0 2 1,-2 2 0,-6 1 0,-3 2-42,-4 0 0,0 1 0,-3 1 1,-1 0-155,-2 1 0,-2 0 1,-5 0-1,-1 1 142,-3 1 0,0 1 1,31-7-74,-9 6 1,-7-2 62,-12 3 554,-13 2-484,-10-4 0,-20 6 677,-9 0 0,-16 0-749,-9 0 0,-11 5-37,-7-1 1,-12 3-145,-7-3 0,0-2 186,-5 3 0,-1-4-83,1-1 1,-1-1 7,1-4 1,10-3-120,-1-6 1,9 0 233,6-1 1,9 0-299,10-4 0,15 3-274,9-3 1,7 5 73,7 4 0,11 2 266,12 4 0,13 2 93,12-3 0,3 4 18,6 1 0,4 0 154,10 0 1,-3 1-90,3 4 0,-4 3 331,-1 6 0,1 5 118,-1 0 1,-19 6-129,-10-1 0,-16 3-722,-12 1 1,-22 5 722,-20 1 1,-23-1-57,15-18 1,-4-2-1,-2 2 1,-3 0-275,-6 2 1,-2-1 0,0 2 0,0-1 121,-1 2 1,-1 0 0,0 1 0,0 0-309,2-4 0,1 1 0,1 3 1,0 1-430,3 0 1,1 0 610,1 0 0,0 1 0,3 3 0,1 1 0,0-3 0,2 1 0,1 1 0,2 2 0,2 1 0,0-1 0</inkml:trace>
  <inkml:trace contextRef="#ctx0" brushRef="#br0" timeOffset="5">20247 10008 13827,'-29'-36'-1133,"1"3"1,10 3 740,4 1 1,9 3 167,1 2 0,4 5 17,4 9 11,-2-2 1,9 9 360,-6-7 1,-1 5 100,-4-4-461,7 6 583,-6-10 1,12 12 134,-4-4 0,-1 10-299,2 4 0,-1 12-118,6 7 1,-1 7-92,0 7 1,0 9-287,0 6 1,1 6-277,-1 8 0,0 6 449,-7-37 0,0 1 1,3 6-1,1 1-245,0 1 1,1 1 0,2 7 0,-1 0 32,1 0 0,1 0 1,-1-2-1,0-1 109,0-4 1,1-1-1,1-2 1,1-2 134,-1-4 1,1-2 0,15 34-214,-9-16 0,-4-10-134,-9-18-295,-4-7 469,-6-8 497,-6-14 0,-15-14 0,-9-8 0</inkml:trace>
  <inkml:trace contextRef="#ctx0" brushRef="#br0" timeOffset="6">19635 9824 18846,'6'-35'-2967,"4"0"2758,9-3 1,5 5 768,9 9 1,5-1 135,9 6 1,4 5-144,5 4 0,1 7-245,0-2 0,0 4 110,0 1 0,1 0-763,4 0 0,-2 0 603,6 0 0,7 0-185,8 0 1,-40 0 0,1 0-225,1 0 0,0 0 1,3 0-1,1 0-3,2 0 0,1 0 1,3 0-1,0 0 60,4 0 0,0 0 0,-1 0 1,0 0-201,-1 0 1,-1 0 0,2-1 0,0 0 271,-1-1 1,-1 0 0,2 0-1,0 0 42,2-2 1,-2-1 0,-5 3-1,-1 1 83,-2-2 0,-1 1 1,-3 0-1,-1 1-48,-2-2 1,-1 1-1,32 1 106,-5-4 1,-15 5-135,-5 5 0,-11-2 79,-12 6 1,-3 2-426,-7 8 0,-6-1 130,-3 5 0,-4-4-528,-1 5 0,0 6 668,0 8 0,0 3-785,0 2 0,-1 6 115,-4 3 0,3 5-24,-3 4 1,4-7 236,1 3 0,5-8 179,-1 3 1,7-5 377,-1 5 0,1-11-192,-2 2 0,-2-4 527,-7 4 0,0 0-182,0-1 0,0 0-125,0-5 0,0 4-208,0-3 1,0 5-173,0 4 0,0-7 167,0 3 0,5-9-168,-1 4 0,1-5 66,-5 5 0,5-12 37,-1-3 1,1-5 128,-5-4 0,-3-6 284,-6-3 0,-4-4 404,-15-1 1,-1 0-217,-14 0 0,-2 0 144,-12 0 1,-6 0-137,-4 0 1,-10 0-444,35 0 0,-2 0 0,-2 0 1,-2 0 201,-6 0 1,-1 0-1,3 0 1,-1 0-336,-3 0 1,-1 0 0,2 0 0,1 0 83,-1 0 0,1 0 0,-2 2 0,1 1 5,3-1 1,0 1 0,1 1-1,1 1-129,4-2 1,2-1 0,0 0 0,1 1 110,-28-3 1,3 0-1,11 0 1,10-5-65,9 0 0,9 0 159,15 5 0,6 5 0,3 0 0</inkml:trace>
  <inkml:trace contextRef="#ctx0" brushRef="#br0" timeOffset="7">6725 13548 15251,'-56'-14'-873,"13"0"-1261,10 0 1455,15 6 0,14 3 661,8 10 0,9-4 13,6 4 1,5 3-83,-5 1 0,6-2 199,-1-3 0,9-2-219,5-2 1,9 0 558,5 0 1,11 0-147,8 0 1,8-2-392,-34 0 1,0 0 0,9-2-1,2 0 227,6-3 0,3 0 0,5-1 0,1 1-390,7 0 0,0 0 1,-24 2-1,0 1 1,0-1 350,-1 0 0,1 0 0,0 1 1,0-1-1,0 1 0,0 0-33,1 1 1,-1 0-1,-1 0 1,18-3-1,-2 1-271,1 2 1,-2 1-1,-8-3 1,0-1 236,-3 1 1,-1 0 0,-2-1 0,-2-2-81,-3-1 1,-3-1-1,31-6 258,-15-3 0,-18 4 1014,-15 0-942,-13 1 0,-20 1 490,-15 4 0,-15-2-752,-18 6 0,-12-1 53,-7 1 1,-1 2 83,31-2 1,1 1-1,-36-1-140,36 0 0,0 0 1,-30-6-262,-1-8 0,16 4 206,3-4 0,18 3-435,11 2 0,16-1 431,17 1 0,21 0-232,31 0 1,12 6 234,-27 5 0,1 1 0,0 1 0,0 0-158,7 1 1,-1 0-1,-2 4 1,-1 0 515,2 2 0,-2 3 0,-3 0 0,-2 4-180,-3 2 1,-1 3-1,-6 1 1,-3 3 474,20 25 1,-23 7-446,-21-2 0,-33 10-97,-18 4 1,11-31-1,-5-2-524,-5 1 1,-3-2 0,-5 4 0,-1-2 231,-6-1 0,-2 0 216,-2 2 0,0 0 0,-5-1 0,0 0 0,-1 1 0,0 1 0</inkml:trace>
  <inkml:trace contextRef="#ctx0" brushRef="#br0" timeOffset="8">22152 12425 20828,'0'-9'-2250,"0"-1"1,0 5 1244,0-4 0,0 4 752,0-4 1,0 4 257,0-4 1,1 5 577,4 0 0,4-3 220,10 3 1,4-3-327,5 3 1,7 2-243,3-3 0,4 2 381,6-2 0,4 4 3,9-4 1,-1-1-145,7 1 0,-1 0 119,5 5 1,-6 0-566,-3 0 1,-9 0-179,-1 0 0,-6 7-62,2 2 1,-10 5-201,-5 5 0,-5-1-27,-4 5 0,1 6-251,-6 4 0,0 8-151,-5 2 1,-4 1 94,-1 8 1,1 6 14,4 9 1,0 2-331,0 2 1,-1 2 482,-3 3 1,2 1 298,-7-37 1,0 1-1,1 36 100,-1-6 1,-4 0 134,-1 0 1,0 5 177,0 0 0,0-2-176,0-7 0,2-3-40,3-2 0,-4 0 91,4-1 0,-4-1-68,-1-12 0,0-1 19,0-4 1,-4-1-1,-1 1 0,-1-7 90,1-3 0,2-3-119,-7-1 0,1-1 226,-5 1 1,3-6 311,-4 1 0,4-6-94,-8 0 0,-1-2 36,1-2 0,-6 1-82,1-1 0,-5-5 131,-4 1 1,-8-5-183,-6 4 1,-13-4 133,-2 4 0,-12-4-414,34 0 0,-1 0 0,-2-1 0,-1 1 98,2 2 0,-1 0 1,2 0-1,2 0-322,-28 8 1,12 0-501,12 4 0,10-3 725,14 3 0,2 0 0,12-5 0,0-3 0</inkml:trace>
  <inkml:trace contextRef="#ctx0" brushRef="#br0" timeOffset="9">6754 16989 15688,'14'-8'1498,"0"-5"-1547,1 4 0,5-4-358,4-1 0,9-2 365,5-3 1,9 2 195,5-7 0,10 5-355,4-5 0,9 1 255,-38 9 0,1-1 0,4 1 0,0 0-120,1-1 0,-1 1 0,2 0 0,-1 0 94,4 0 0,1-1 1,2 1-1,0 0-37,1-1 1,2 2 0,2 0 0,0 2-28,0-1 0,-1 0 1,4 3-1,0 1-276,3-2 1,1 1 0,-6 3 0,0 1 281,3 0 0,1 0 1,-2 3-1,1 0 10,0-3 1,0 0-1,3 1 1,-1-1 15,-1-2 1,-1-1 0,-3 1 0,0 0 0,-3 0 1,-2 0 0,-4 0 0,-1 1-75,-2 2 1,-2-1-1,32-6 105,-8 6 0,-18 0-114,-6 5 1,-15-4 761,-8-1-453,-9 0 0,-6 4 0,-8-4 0,-9 2-329,-6-7 1,-13 7 594,-1-2 0,-3 4-754,-7 1 1,2 0-67,-11 0 0,5 0-22,-5 0 0,6 0-185,-2 0 1,10 0 6,5 0 1,10 0 421,4 0 114,9 0 1,5 0 88,10 0 0,11 1-14,12 4 1,9-2-84,10 7 1,5-1 510,10 5 0,-4 2-274,4 3 0,-5-2 39,-5 7 1,-11 0-194,-13 4 0,-7 1-309,-12-1 0,-12 1 133,-16-1 1,-11 2-131,-17 3 1,-5-1-500,-10 6 448,4-7 0,-6 4 1,8-7-1</inkml:trace>
  <inkml:trace contextRef="#ctx0" brushRef="#br0" timeOffset="10">22180 15510 10910,'-13'-6'-1106,"4"-4"1,-4 4 510,4 1 861,3-3-50,-1 7-71,7-12 0,2 12 218,3-4 1,4-1-131,10 1 0,3-5 163,7 6 1,5-6-216,4 5 0,10-6-21,4 2 0,5 1-143,4-2 1,9 3 29,6-3 0,-1 2-25,-4 3 1,-1 5 41,-4 0 0,-4 8-185,-10 11 0,-9 7-4,-10 11 1,-5 9-219,-4 16 1,-5 9 197,-13-31 0,-3 1 0,1 3 0,-1 2-296,-3 0 0,0 2 0,-1 6 0,0 1 310,-1 2 1,-1 0 0,2 3 0,-1 0-98,-2-3 0,-1 0 1,3 1-1,1-1 50,-2-4 1,1-2 0,1-1 0,0-2 61,1-2 1,0-2-1,0-1 1,0 0-253,0 37 0,-1-9 311,-4-9 1,-3-4 162,-6-1 1,-7 3-59,-2-3 0,-9-3 260,-1-12 0,-11 0-33,1-5 0,-9-3 262,0-11 1,-2-2-142,2-7 1,-3 0 34,3 0 1,-9 5-411,0 0 0,-2 5 130,1-5 1,2 5-893,-6-5 741,-7 6 0,-1-3 0,34-9 0,-1-1 0,0 0 0,0-2 0,-1 0 0,0-1 0,0 1 0</inkml:trace>
  <inkml:trace contextRef="#ctx0" brushRef="#br0" timeOffset="11">8986 2630 8436,'-19'-9'-382,"0"1"1,0 0-323,-1 0 0,-2 5 712,-7-2 1,1 2-40,-1-2 0,-6 3 31,-2-2 0,-5-4 0,0 0 0</inkml:trace>
  <inkml:trace contextRef="#ctx0" brushRef="#br0" timeOffset="12">8417 2459 8436,'-36'-6'0,"-3"0"-89,5-4 1,1-1 256,5 7 0,-1-1 287,1 5 1,6 1-305,3 4 0,9 5-162,6 9 1,2-4-151,2 4 1,8 2 159,6-2 0,7 1-357,7-1 1,7-3 218,3 3 0,9-5-47,5-4 0,5-4-100,5-6 0,9 0 398,9 0 0,-37-3 0,0 0-316,1-1 1,2-2 0,3-2 0,1-3 359,4 0 0,1-1 0,5-4 1,0-2-13,4 0 0,0-1 0,1-1 0,0 0-453,3 1 1,1 0-1,0-1 1,0 1 359,1 2 0,2 0 0,2-2 0,2 1 28,2 1 1,0 0 0,-2 1 0,-2 1-127,2 3 1,0 0 0,-1-1 0,0 1 14,-2 2 1,1 1-1,4-1 1,0-1-70,-2 2 0,0-1 1,0 3-1,0-1 63,-5-2 1,0 1 0,-2 0 0,-1 2-48,1 0 0,0 0 0,-2-1 1,0 0-187,0-2 1,-1 1-1,-2 3 1,-2-1 244,-5-2 1,0-1-1,0 5 1,1 1 54,2-6 1,-1 1 0,-2 3 0,0 1-97,0-2 0,-1 0 1,-4-1-1,-3 1 187,-3 2 0,-2 1 1,0-2-1,-1 1 25,0 0 0,0 0 0,-2 2 1,0 0-24,35 3 0,-13 0 553,-16 0 1,-9 6-638,-5 4 1,-9 2 584,-5 3 0,-10 5-560,-4 4 1,1 1 457,-1-1 1,0 7-526,-5-2 0,1 2 193,4-2 0,2-1-249,2 1 0,8-1-7,-2 1 1,2 4 68,-3 0 1,7 5-11,2-5 0,0 7-27,0-3 1,1 5 28,4 0 0,1 1-6,-1-1 0,1 11-4,-1-1 1,1 6-53,-1-6 1,-4 4 131,-1 0 1,-5 6 7,1 0 1,-3 6-49,-2-2 0,-2 5 11,-2 5 1,1 1-103,-9-37 1,1 1 0,1 1 0,1 0-81,-2-2 0,-1 0 0,1 2 1,0 0 22,0 0 1,-1 1 0,1 2-1,0 0 38,2 0 0,0 0 0,1 0 0,0 0 5,-1-2 1,0-1 0,1 1-1,0 0 62,2-1 0,-1 1 0,0 2 1,0 0 6,0 0 0,0 0 1,1-2-1,0-1-35,1-1 1,1-1-1,-2 1 1,0 0-7,1 4 0,1 0 0,-2 1 0,-1 0 105,1 1 0,-1 1 0,-3-2 0,0 1-27,-2-2 1,0 0 0,-1 0 0,0 1 125,-1 1 0,0 1 0,0 3 0,0 1-69,0-2 0,0-1 0,-2 5 0,-1 0-340,1-2 0,-1 0 1,-2 1-1,-1 0 248,2-1 1,-1 0 0,-1 1 0,1 0-75,0 1 0,0 1 0,0-2 0,-1 0 74,4-3 1,0-1 0,-2 0 0,1-1-13,1 2 0,-1-1 0,3-3 0,-1 0 33,-1 3 1,-1 1-1,2-1 1,1-1-32,-1 2 0,2-1 1,-1-1-1,0-1-92,-1 0 0,2 1 1,-1-2-1,1 1 157,1 0 0,1 1 0,-2 0 0,1 0 20,3-3 1,0 0-1,-3 3 1,0 0-35,3 0 1,0-1-1,-3 2 1,-1 0 6,1 1 1,1 0 0,-2 2 0,-1 0-29,0 0 0,0 0 0,0 3 0,-1 1-9,-2-2 1,1 1 0,1-2 0,-1 0-183,-3-1 1,0 0 0,1 1 0,-1 1 196,-2 1 1,0-1 0,2 1-1,0-1-64,0 3 1,1 0 0,1-5 0,1 0 4,-3 3 0,0-1 0,4 0 0,-1 0-31,0-2 1,-1 0 0,2 1-1,1 0 60,0-1 0,0 0 0,0-1 0,0-1-4,0 2 0,0 0 1,0-2-1,0 0 15,0-3 1,0 1 0,0 1 0,1 1 20,2 0 1,-1 0 0,-1-3 0,0 0 65,1 3 1,1 0-1,-2-2 1,1 0-55,0 2 0,0 0 0,-1 0 0,0 1 4,1 1 0,1 0 0,-2-1 0,-1 1-26,0 2 1,0 1 0,0-3 0,0 0 8,0 2 1,0 1 0,0 0-1,0 1-13,1 3 1,-2 0 0,-2-3 0,-2-1-16,-1 2 1,-2-1 0,2 0 0,0-1-21,-1 2 0,-1 0 0,1 0 0,0 1-76,2 1 0,1 1 0,0-6 0,0 1-16,-1-1 1,0 1-1,3-4 1,1 0 60,-1-1 1,-1 0 0,0 0 0,0 1 44,1 1 0,-1 0 0,1-2 0,0 0 11,1-1 0,2 1 0,-1-2 0,0-1 100,0-2 0,0 0 0,0 0 1,0 0-95,0 5 0,0-1 0,0-3 0,0-2 75,0 4 0,0-1 1,0-2-1,0-1-18,0-2 0,0 1 1,0 3-1,0 1 87,0 3 1,0 0 0,0-3 0,0 0-65,0 3 1,0 0 0,-1-2 0,0-1-28,-1 0 0,-1 1 0,2 3 0,-1 2-119,-3-1 0,1 0 1,2-2-1,0 0 43,0 0 1,0-1 0,1-4 0,0 0-28,1 0 0,0 0 0,0 2 1,0-1-4,0 2 0,0-1 1,1-3-1,0-1-153,1 0 0,0-1 0,2 36 92,0-38 1,1 0-1,3 35 7,2 0 1,2-4 254,-2-4 1,2-2 168,2-4 1,1-1-117,-1 7 1,0-7-10,0 1 1,1-2-115,-1-3 0,0 8-31,0 2 0,0-1-18,1 1 0,-6-1-38,1 1 0,-2 8-193,1-2 1,-3 2 148,-6-3 1,2 0-161,3 0 1,3 3-65,6-3 0,0-4 94,0-15 0,0 3 436,1-3 1,-6 8-321,1 2 0,-7-1 14,1-4 0,0-5 25,0 1 0,-2-3 164,3 2 0,-2-4 367,2-10 1,-4 3-454,4-3 0,3 3 163,1 1 1,-2-5-186,-3-4 1,3-3 324,-3-2 0,6-1-247,-5-3 0,1 1 70,-1-6 0,-4 0-152,4-5 1,1 5-14,-1 0 1,0 0-136,-5-5 0,5 2 83,-1 3-209,1-3 238,-5 4 0,-6-7-34,-4-4 0,-2-2 90,-3-7 0,0-2 107,-4-3 0,-5-2-123,-9-8 1,1 1 115,-6 0 0,-1 0-105,-9-1 0,3 1 14,-8 0 1,1 0-42,-5 0 1,-1 1-152,-4 3 0,2-1 190,-6 7 0,-4-1-49,-1 5 1,-3 0-9,8 0 0,1 0-1,-1 0 1,-5 0-7,-5 0 0,3 0 29,2 0 1,3-6-1,-8-4 1,-1-3 10,1-1 1,35 7 0,0 0-145,1 0 0,-1 0 0,0-2 0,-1-1 210,-1 0 0,0 1 0,-4-1 0,-1 1-49,1 1 1,0 2 0,-4 1-1,1 2 11,2 0 1,1 1-1,-3 1 1,0 1-45,-2-1 1,0 2-1,0-1 1,0 0-4,0 0 1,-1 0 0,1 0 0,0 0-78,5 0 0,-1 0 0,-1 0 1,-1 0 30,-2 0 0,0 0 0,1 0 0,1 0-256,-3 0 1,1 0 0,1 0 0,0 0 263,-2 0 0,1 0 0,0 0 1,0 0 8,-5 0 0,0 0 0,4 0 0,0 0 49,-3 0 0,-1 0 1,4-3-1,0 1 78,-1 0 1,-1-1 0,0-2 0,-1 1-50,-3 1 0,0 1 0,5-3 1,0 0 71,2 3 0,0 0 1,1-2-1,1 1-99,3 1 0,-1 0 0,-1 0 0,-1 0-143,-3-2 0,1-1 1,7 3-1,0 1 37,0-1 0,0-1 1,3 0-1,1 0-7,-2 0 1,0 1 0,3-1 0,0 0-81,-1 0 1,1 1 0,-34-1 69,-2-7 1,5 6 4,5-6 1,-2 1 90,6-6 1,1 1 131,4 0 1,1 0 194,4 0 1,-1-7-291,5-3 0,2 2 146,8-2 1,-1-6-83,6-7 1,-5-6-41,5-4 0,-1-4-26,6-6 0,0-6 217,-1-3 0,5-10-247,12 36 0,1-1 0,0-1 0,0 0-15,-1 0 1,0-1 0,-1-2 0,1-1 13,2-2 0,1 1 1,-3-3-1,0-1 5,2-4 0,1 1 0,-1 2 1,1-1-21,2-3 1,0-1 0,0 1 0,0 0-176,0-3 1,-1-1 0,1 0 0,0 0 63,0-6 1,0-1-1,0 6 1,0-1-246,0-6 1,0-1 0,-1 4 0,1 0 223,0-3 0,0-1 0,0 2 1,0-1 96,0-2 0,0-2 0,0 4 0,-1-1 15,1-2 0,0 0 0,0 0 0,0 0 38,0 2 1,0 0-1,-1-2 1,0-2-70,-2-3 1,1 1-1,3 4 1,1 1 139,-2-3 1,0-1-1,-1 1 1,0-1 3,-1-1 1,-1-1 0,0 0 0,0 0 20,0-2 1,1 0 0,0 4 0,0 1-289,-3-3 0,0 0 0,3 1 1,0 0 292,-3 2 0,0-1 1,2-4-1,1 0-88,1 24 0,0 0 1,0 1-1,-1-24 1,1 0-1,2 24 0,-1-1 1,1 0-1,-3-24 1,0 0-39,3 24 1,0 1 0,0-1 0,0 0 0,0 1 0,0-1 39,-1-3 1,-2 0-1,1 0 1,-1-21 0,-1 0-69,3 24 1,-1 0 0,0 1 0,-6-23 0,-1 0 36,-1-2 1,-1 0 0,0 1 0,1-1-39,6 23 1,1-1-1,0 1 1,-1 2 0,1 0-1,-1-1 34,1 1 0,-1-1 1,1 0-1,-6-25 1,1 0-5,0 1 0,0 0 0,5 25 0,0 0 0,0-1 41,-3-24 0,0 0 0,-1 0 0,1 1-33,2 4 0,1-1 0,-1 2 0,1-1 75,2-3 1,0 0 0,0 1 0,0 0-39,-1-1 0,1 1 0,3 0 1,1 0 21,0 1 0,1 1 1,-1 1-1,-1 0-50,2-1 1,0-1 0,-1 0 0,1 1-115,2 2 1,0 0-1,0 1 1,0 1 106,0 5 0,0 0 0,0-2 1,0-1-67,0 1 1,0 0 0,0-2-1,0 0 44,0 4 0,0 0 1,0-2-1,0 1-6,0 3 0,0 1 0,0-2 1,2-1-27,0 0 0,0 0 0,-1 1 0,0 0 23,1 1 0,1 1 1,-2 0-1,-1 2 79,0 2 0,0 0 0,0 0 0,0 0-22,0 0 0,0 0 0,2 1 0,1 0-10,-1 2 1,1-1 0,1-1 0,1 0-4,-3 1 1,1 1-1,2 0 1,1 1 6,-1-2 0,-1 1 0,2-2 1,1 0 50,0-1 0,0 0 1,0 2-1,-1 1-79,-1 6 0,-1 1 1,1 1-1,-2 0 251,0 4 1,-1-1 0,-1-1-1,0 0-237,1 1 1,0 0 0,2 1-1,-1 1-121,1-35 1,3 3 48,-3-3 0,-2 1-109,3 3 0,1-2 120,-1 8 0,1-5-16,-1-5 1,-2 5 158,7 0 1,-6 6-138,6 8 1,-7 2 897,2 3 0,1-4-671,-1 4 1,4 8 76,-4 1 1,4 6 471,-4-1 0,6 4-809,-1 11 0,2-2 587,3 6 1,-1 0-654,0 4 0,5-2 240,0 3 1,5-4-501,-5 9 1,4-4 157,-4-1 0,6 1 50,-1 4 1,-2-4 322,2 4 1,0 3-76,4 1 1,7-2 157,3 3 1,-2-6-135,2 6 1,6-1-13,8 5 0,5-5 0,5 0 1,0-6-274,9 2 0,0-4 152,-29 6 1,1 0 0,-2 0-1,0 0-173,4 0 1,0 0 0,2-3 0,1-1 199,1 0 0,1-2 0,4-1 0,0 0 23,5-3 0,0 1 0,-1 1 0,0 0-268,1-2 1,0 0 0,-1 0 0,0 0 321,-2 0 1,1 1-1,3-1 1,0 0 26,2 3 1,0 0 0,-2 0 0,0 1-24,-1 1 1,0 0 0,-3 1 0,-1 0 76,-1 1 0,1 1 0,-1 1 0,1 1-221,2-3 0,-1 1 0,-4 0 0,-1 2 147,-1 0 1,0 0 0,-6 0 0,0 1-63,-1 1 0,-1 0 0,1-1 0,-2 0 59,35-4 1,-8 2-19,-11-1 1,-13 4 307,-11-4 0,-3 6-503,-1-2 0,-6 3 1278,1 2-1108,-7 0 0,10 13 0,-5 3 0</inkml:trace>
  <inkml:trace contextRef="#ctx0" brushRef="#br0" timeOffset="13">1493 9298 18803,'-4'-15'-2572,"-1"1"0,-1 0 28,1 0 1921,3-1 1611,-4 8-1256,6 0 250,0 7 169,0 0 1,-5 7-439,0 2 1,1-1 447,4 1 0,-7-4 303,-2 5 1,-5-1 16,-5 5 0,-3 1-111,-7-1 0,-6 2 31,-3 3 0,-11-4 172,-7 4 0,-1-1-695,-5 1 0,-1-8 552,1 3 1,1-5-41,4 1 1,13 1-196,6-6 0,8 1-65,6-1 1,8-4 14,7 4 1,7-3-474,2-2 202,13 0 1,4 0 27,7 0 0,0 0 250,4 0 1,-1 0-212,-3 0 0,1 0-19,-6 0 26,0 0 1,-10 1-112,1 4 1,-7-2-48,2 7 1,-5-1 33,-5 5 1,-3 0 237,-6 1 0,-2-1-36,-3 0 0,3 5 12,-3 0 1,3 6-165,2-1 1,2 8-108,2 1 0,4 1 17,6 0 0,0-1 283,0 9 0,1-2-220,4 7 0,1 2-221,4-1 1,3 4-125,-4-5 1,2 10 80,-1-5 1,-3 0 122,-2-9 1,-2 4 88,7 1 1,-5 5 23,4 0 1,-6-4 52,2-2 1,1 3 14,-1 3 0,0-3 48,-5 2 0,0-4 137,0 4 1,0-5-27,0 5 1,-2-1 88,-3 1 1,-2 3-37,-8-3 1,1-1 81,0 1 1,1 0-85,4 5 0,-2-6 87,6-4 1,0-4-115,5-5 0,7-5-164,2-10 1,4-2 122,1-7 0,6-6 369,4-3 1,3-4-31,1-1 1,7-1-113,3-4 0,3-3 149,2-6 1,-1 0-255,1 0 1,0-1-198,-1 1 1,3 5 41,2-1 1,-1 5-857,6-4 846,-6 6 0,9-10 1,-4 5-1</inkml:trace>
  <inkml:trace contextRef="#ctx0" brushRef="#br0" timeOffset="14">2403 9241 16833,'0'-15'-2301,"0"1"1,0 0 1372,0 0 0,0 4 835,0 1 0,0 4 7,0-4-40,0 5 169,0-8 1,-1 10 580,-4-2-984,3 2 803,-4 2 0,6 2-180,0 2 1,2-2-17,2 3 0,6 1 96,9-1 1,4-1 94,11-4 0,4 5-158,9 0 0,10 0 55,9-5 0,12 0-433,-36 0 0,1 0 1,2-1-1,2 0 128,2-1 0,1-1 0,-3 2 1,-1-1 147,0-3 0,-2 1 0,-3 1 1,-1 1 128,36-8 1,-8 6-132,-12-6 0,-10 7 2,-22-2 27,-10 4 0,-9 1 112,-10 0 0,-4 0-198,-10 0 1,-3 6 290,-7 4 0,1 2 21,-1 2 0,1 2-428,-1 3 1,1 3-38,0 7 1,-1 1-168,1 3 0,6-2-310,3 7 0,3 0 1,2 5 1,1 4-67,4 1 0,2 5-6,7 0 1,2 2-19,3 2 0,-2 0 154,6-1 1,1 6-148,4 0 1,-1 1 258,-4-2 0,4 3 15,-4 2 1,4-1 209,1-4 1,0-1-73,0 7 1,1-1 79,-1 5 1,2-6-30,3-4 1,-4-2 6,4-2 1,-3 0 11,-2 0 0,-4-9 46,-1-5 0,-6-2 57,2-8 1,2 1-38,-3-6 1,-1-6 321,-7-3 1,-4-3 97,-6-2 1,-9 0 290,-5 0 1,-2-4-298,-8-1 1,-6-1-48,-8 2 1,-8 2-111,-2-2 0,-4-2-180,4 1 0,-4-4 21,4 5 0,-3-1 73,9 5 0,2-1-334,11-4 0,8 4-265,7-4-340,6 4 408,14 1 0,10-4-312,12-1 1,11-6 60,8 2 656,7-3 0,-4-2 0,7 0 0</inkml:trace>
  <inkml:trace contextRef="#ctx0" brushRef="#br0" timeOffset="15">1223 12653 8568,'-6'-15'-25,"-4"1"133,4 0-84,0 6 0,7 3 393,4 10 1,3 9-108,6 10 0,2 4-270,3 6 1,-2 3 74,7 11 1,-2-2-132,2 6 1,3 2-198,-4 7 0,-1 4 149,2 6 0,-5 0 40,5 0 1,-7-1-287,2-4 1,-5-4 76,-4-10 1,-4-3 35,-6-7 284,0-12-164,0-9 0,-5-16 612,1-10 1,-1-9-165,5-10 1,-2-9 9,-2-5 0,2-10-82,-3-4 0,4 2 76,1-2 0,4-2-226,1-8 1,6 2-14,-1-6 0,2 4-361,3-4 1,4 4 215,0-4 1,6 5-172,-2-6 1,0 9 125,0 1 1,-5 8-80,1 11 0,1-2 100,-1 7 0,-5 2-14,-4 7 0,-5 4-6,4 5 1,-6 6 106,2-1 1,-2 7-342,2-2 384,-4 4 0,6 2-427,-7 4 1,0 3 228,0 6 0,-2 2 23,-3 3 1,-4-2 27,-10 7 0,2 0 105,-7 4 1,0 1 44,-4-1 1,1 5-92,3 0 0,-1 1-68,6-6 1,2 2-48,7 3 1,-1-3-159,6 3 0,9-3 179,10-1 1,9-7-137,15-3 1,2-5 139,12-4 1,2-4-18,7-6 1,-1-13-153,7-6 0,-4-11 126,-2-3 1,-2-6 37,-16 1 1,-4-3-96,-11-2 1,-7 2-406,-7 3 586,-6 3 0,-8 7 0,0-1 0,0 1 0</inkml:trace>
  <inkml:trace contextRef="#ctx0" brushRef="#br0" timeOffset="16">1991 13378 7232,'9'-13'317,"1"4"0,-4-4 187,8 3 1,-1-2-130,11-2 1,-1-7-355,6-3 0,-1-3 111,1-1 0,-1 0-125,1-1 0,-3-6 89,-2-2 1,-3 2-1,-7 2 0,-6 3-90,-3 1 1,-4 2 36,-1 4 0,-6 7-22,-4 6 0,-4 7 13,-5-2 1,-3 10-109,-6 5 0,4 5 61,0 9 0,1 1-178,-6 13 0,9-4 150,5 3 1,3 1-164,7 5 0,0 1-13,5 4 0,8-6 106,6 1 0,8-2 1,12-8 1,4-1 48,9-9 0,-1-4 12,6-9 1,0-5-85,5-10 0,-5-9 10,0-10 1,-8-4-28,-1-6 0,-11 0-6,-9-4 0,-7-3 23,-2 3 133,1 3 0,-14-6 0,5 5 0</inkml:trace>
  <inkml:trace contextRef="#ctx0" brushRef="#br0" timeOffset="17">3000 12909 8221,'-14'-16'103,"-6"-3"-52,-4 9 0,2 4 372,-2 1 1,-4 5 652,-5 5 1,-7 4-402,2 10 1,-1 4-235,1 5 1,-2 2-377,7 3 0,1 5-86,9 9 0,9-4-228,9 0 0,5-2 186,5-8 1,9 5-86,9-5 1,11-5-160,4-4 0,4-11-227,6 1 0,2-9 44,7 0 0,-2-7-144,-3-8 0,2-1-138,-6-12 1,-4-3-12,-2-7 569,-8-3 0,7-7 0,-13 1 1</inkml:trace>
  <inkml:trace contextRef="#ctx0" brushRef="#br0" timeOffset="18">3484 11984 8382,'0'-28'124,"0"1"-62,0 3 0,1 9 587,4 5 230,3 7 0,6-2-243,0 10 1,-4 9-188,-1 10 0,-1 11 11,2 7 1,2 7-171,-2 8 1,1 2-59,-2 2 1,4 4-312,-3 6 1,2 5 5,2 0 1,-9-36-1,-2 0-148,2 36 0,-3 5-286,-2-6 0,-1-33 1,0 0-838,-4 34 0,-4 1 611,-10-15 1,-3 0-336,-7-6 1,-5-2 94,-4-6 973,-3-7 0,-1-11 0,1-3 0,2-9 0,-1-3 0,3-6 0</inkml:trace>
  <inkml:trace contextRef="#ctx0" brushRef="#br0" timeOffset="19">3128 13193 8347,'-8'-33'0,"4"-1"0,4-5 286,4 1 1,6-1-3,9 1 1,9 1-1,10 4 1,5 3-53,4-3 0,4 3-33,6 2 1,4 1-365,1 3 1,0-1 57,-6 6 0,6-5-325,0 5 1,-2 0 315,-8 5 0,-3 1-642,-7 4 1,-1-2-15,-3 6 772,-3-6 0,-6 14 0,-1-3 0,0 3 0</inkml:trace>
  <inkml:trace contextRef="#ctx0" brushRef="#br0" timeOffset="20">4166 12738 8347,'-22'14'-163,"2"2"-82,5 3 1,1 3 635,0 6 1,1 6 603,4-1 1,-2 6-552,6-1 1,-6 3-402,1 2 0,4-2-577,1-3 1,4-3 309,1-7 1,0 0-100,0 1 1,11-13 71,3-7 1,15-6 14,-1-3 1,8-12 207,-3-7 1,7-8-36,-2-6 1,-2-5 95,2-10 1,-6 1 281,1-10 1,-5 3 19,-4-7 0,-3 7-30,-7 2 1,-6 6 37,-4-1 1,-5 9-254,-9 5 0,-5 11-127,-14 7 1,-1 8-174,-3 7 1,3 0-1121,-3 0 1330,9 12 0,4-2 0,5 10 0</inkml:trace>
  <inkml:trace contextRef="#ctx0" brushRef="#br0" timeOffset="21">4579 12823 8293,'14'0'2137,"0"0"0,2 7-1634,3 2 0,-2 5-293,7 5 1,-7-1-198,2 5 1,0 1-324,-5 4 1,2-1-56,-11-3 1,0-4 336,-5-5 0,-7-3-733,-2-2 0,-5-4 336,-5-6 1,3-6-12,-3-4 1,3-13 199,2-6 0,6-13 460,3-1 1,5-8-156,5 4 0,9-10 238,10 5 1,9-5-481,5 10 1,9 6 255,5 7 1,10 8-1202,4 7 1118,-2 6 0,8 13 0,-5 3 0,-4 7 0,-3 5 0</inkml:trace>
  <inkml:trace contextRef="#ctx0" brushRef="#br0" timeOffset="22">1920 14245 8164,'-22'-6'657,"1"-2"0,16-5-169,10 4 0,13-4 97,19 3 1,9-2-145,16-2 0,12-5-677,-30 9 0,2 1 0,1-4 0,1 0 357,6 2 0,1-1 1,0-4-1,1 0 7,3 0 1,0-1 0,-1 0 0,-1-1-42,3 1 1,-1 1 0,-7 3-1,-1 1-70,-4-3 1,0 1 0,-3 4 0,-1 0-352,-2-3 1,-1 2 0,31-2 143,-10-1 0,-10 9-1721,-8 1 1136,-13 2 0,-16 8-45,-9 4 0,-23 9 361,-10 5 0,-23 4 201,-10 5 1,24-15 0,-2 1-32,-4 2 0,1 0 0,-1 1 0,0-1 289,-2 0 0,0 0 0,-1 1 0,-1-1 0,0 0 0,-1 1 0,-1 0 0,-1 0 0,-3 2 0,1-1 0,5-3 0,1 0 157,1 1 1,0 1 0,7-6-1,2 1 389,-26 16 0,12-9 2748,7-5-2690,19-10 0,21-3 276,22-6 0,13-6-221,20-3 1,6-4-112,13-1 1,-30 4 0,1 1-625,0-1 1,1 1-1,5-4 1,2 0 204,2 1 0,0 1 0,-1 0 0,-1 0-603,5-1 0,-1 0 0,-3 3 0,-1-1 202,-2-2 0,-1 0 272,2 3 0,0 1 0,-1-1 0,0 1 0,2 2 0,0 1 0,-3-1 0,-1 0 0,-2 2 0,1-1 0</inkml:trace>
  <inkml:trace contextRef="#ctx0" brushRef="#br0" timeOffset="23">26872 8359 9468,'2'-8'-687,"2"4"0,-2 0 590,3 0 290,-4 2-82,-1-4-20,0 0 371,0 4-305,-6-4 1,3 6 471,-7 0-466,1 0 0,-1-5 513,1 0-600,6 0 258,-10 5-395,11 0 1,4 0 69,12 0 0,8-1 61,12-4 0,5 3 17,13-2 0,8 2-146,16 2 1,1 0-180,4 0 1,-40-2 0,0-1 234,35-1 1,1-1-397,-10 5 1,-9 0-114,-20 0-233,-3 0 1,-15 2 101,-5 2 1,-20 6 642,-14 9 0,-13 3 0,-4 6 0</inkml:trace>
  <inkml:trace contextRef="#ctx0" brushRef="#br0" timeOffset="24">27099 8501 8576,'-12'-14'-477,"2"0"1,-2 5 736,2-1 1,-1 5-17,2-4 1,-4 1 34,4-2 0,-2 3 26,1 2-378,-3 3-135,12-4 170,-12 0 327,12 4-91,-6-4 0,9 6 144,3 0-147,-4 0 1,7-2 733,-3-3-67,-4 4-216,6-12-543,-1 12 98,-4-12-220,4 11 122,-6-4 0,0 8-1,0 2 1,0 4-19,0 6 1,0 7 6,0 3 1,0 7 73,0 2 1,0 13-46,0 2 0,0 9 18,0 9 1,0 2-365,0 12 0,0-39 1,2 0 258,0 4 1,0 1-1,1-2 1,1 0-5,0 3 1,1 1 0,1-5 0,1 1-5,-3-1 0,1-1 1,8 37-174,1-8 1,-5-6 130,1-4 0,-7-9-23,2-4 0,1-5 79,-1-6 0,0 0-60,-5-4 0,0-3 27,0 3 1,-5-3-2,0-1 1,-4-4 349,4 3 1,-6-7-409,1 7 0,3-7 143,-3 2 0,1-5-184,-6 1 1,7-8-100,4-2 113,-4-5-132,6 2 187,-4-6 0,12 0-3,4 0 0,4-2-12,5-2 1,0 2 12,9-3 1,1 2-55,13-2 1,1 4-8,14-4 0,-2-1 15,12 1 0,-1-6-201,5 1 0,2 2 332,2-1 1,-7 1-52,4-1 0,-6-4 112,0 4 1,-1-4-50,-3-1 0,-7 1 171,-3 4 0,-5-4-130,-13 3 0,-6 3 27,-4-3-1151,-13 1 759,1 1 0,-12 0-2352,0 3 1632,-6 3 1,0-5 1083,-4 2 0,4-3 1,6-6-1</inkml:trace>
  <inkml:trace contextRef="#ctx0" brushRef="#br0" timeOffset="25">29673 8487 10001,'-19'-28'-709,"0"-1"0,2 6 782,7-1 0,-1 7 824,6-2 0,1 3-465,4 2 1,0-1-181,0 1 0,6 0 121,3 0 0,4 1-17,1 4 0,7-4-158,2 4 1,4 1 184,2-2 0,4 5-72,0-4 1,7 6-22,-3-2 0,5 2-116,0-2 1,2 4 23,4-4 0,-4 3-268,3 2 0,-4 7 128,-5 2 0,2 4-176,-7 1 0,0 2-24,-5 3 1,-6-2 118,-3 7 1,-4 1-3,-6 8 0,-3-1 41,-6 6 1,-1 0 146,-4 4 0,-4 7-205,-10 3 1,1 11 27,-5 9 0,4 0-207,7-32 1,0 1-1,3 1 1,1 1 35,-2 2 1,1 0 0,3 2 0,2 1 49,1-3 0,1 0 0,2 1 0,0 0 88,2-1 0,1 0 1,1-5-1,2 0-134,2 1 1,3-1 0,9 32-256,4-5 0,3 1 272,-4-7 0,-7-1 56,-2-8 0,-9-3 113,0-6 0,-4 0 105,-1-1 1,-1-7 369,-4-7 1,-8 1-28,-6-5 0,-6-2 238,2 1 0,-9-10-144,-1 1 1,-7-3 109,2 4-1,-4-8-338,-6-2 0,2-3-76,-6-2 0,2-2-170,-2-3 1,-4 2-100,4-6 1,8 1-410,1-2 0,12-1-113,2 7 0,7-6 227,8 5 0,6-1-1082,3 1 0,10 4-36,5-4 1403,9 3 0,3 9 1,6 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14:00:32.87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definitions>
  <inkml:trace contextRef="#ctx0" brushRef="#br0">13877 6056 24106,'-8'-6'-2521,"-5"-2"0,10-6 831,-6 0 0,4 1 1517,-4 3 1,4-2-114,-5 2 0,1 2 395,-5-1 0,-1 4 54,1-4 0,0 6-79,0-2 0,-2 3-361,-3 2 1,-2-4 458,-2-1 0,-9 0 360,4 5 0,-5 5 35,-1 0 1,0 1-24,-4-1 0,-3 1-208,3 3 1,-3 4-67,-2-4 1,-4-1-147,-1 2 1,1-1-92,4 6 0,-4-1 82,-1 0 1,-4 0-1,5 0 0,-1 1-182,6-1 1,-1 0 96,1 0 1,0 5-72,5 0 0,-3 0 21,7-5 1,0 2-9,4 3 1,2-3-75,4 3 1,-3-2-13,7 2 0,-4-3-7,4 3 0,-5 1-48,5-1 1,-5 5-123,6-5 1,-6 6 111,5-1 0,-6 3-21,1 1 0,2 1 42,-2-1 0,7 1-15,-2-1 1,-2 5 25,2 0 0,0 2-42,5-2 0,1-1-59,4 6 1,-4 0 23,4 4 0,3-1-56,1-3 0,-2 3 27,3-3 1,-1 2-17,5-2 1,0 1 73,0-6 0,5 2-42,-1-2 0,8-3-64,-3 4 1,8 0 156,2-1 0,2 2 100,-2-2 0,-2-3 9,7 4 0,-5 0-20,5-1 1,-1 5 82,6-4 1,-2 3 13,-4-3 0,4-3 172,-3-7 0,9 3 166,5-4 1,-3 3-103,-2-3 0,3 0 49,2-4 1,3-2-120,2 7 1,-2-7 105,-3 2 1,3-2-178,-3 2 1,3-3 94,1 3 1,-4-3-64,0-2 0,0 0-72,5 0 1,-5-1 23,0-3 0,0 1 14,4-7 1,1 1-21,0-5 0,-1 0 137,1 0 1,0 0-143,-1 0 1,-1-5 45,-3 1 0,3-3-24,-3 3 0,-1-3-3,0-2 0,-3-2-54,4 6 1,-5-6-22,5 1 0,-5-2-70,5-2 1,-8-1-20,-2 1 1,1-2 207,-6-3 0,3 2-208,-3-7 1,4 5 99,-3-4 0,-1-1-221,6-4 0,-9 4 8,9 0 0,-4 0 24,4-4 0,1 0 22,3-1 0,-5 1-106,1-1 1,-1 1 114,-4-1 0,-2-1 1,2-3 1,-9 2-67,0-7 1,-1 1 241,-5 0 1,-1-5-36,2 5 1,-7-3 122,2 2 1,-4 2-260,-1 3 0,0 7-28,0-2 0,0 3-115,0-4 0,0 6-255,0-1 0,0 5-98,0-5 0,5 0 334,0-4 1,1 3-121,-1-4 1,-4 4 188,4-8 0,1 3 258,-1 1 1,0-4-137,-5 0 0,0-2 223,0 2 1,-6 3-117,-4-3 0,2-2 281,-1 2 1,-1-5-480,-4 5 1,0 0 115,0 4 0,-1 1-487,1 0 0,0-6 155,0 1 1,4 0 41,1 5 0,1 1 151,-2 3 1,-2-3 90,2 3 0,2 4 374,-1 1 0,-1-2-101,-4 3 0,-5-1 242,0 4 0,-6 3 47,1 2 0,-4-1-414,-5 6 1,-4 1 37,-5 4 1,-1 8-41,0 6 0,2 0-268,3 5 0,-1 1-1096,6-1 1452,6 7 0,0-10 0,5 4 0</inkml:trace>
  <inkml:trace contextRef="#ctx0" brushRef="#br0" timeOffset="1">9214 7378 23208,'-29'-4'-678,"1"-3"0,-1 1-88,1 0 0,6 1 769,3 5 36,3-6 0,2 4 175,-1-3-335,8 4 264,0 1-225,1 0 1,4 1 195,-2 4 0,4-2-829,4 7 0,0-6 322,5 6 1,0-5 187,6 4 1,1-6 182,2 2 0,5-2 207,5 2 1,8-4-31,7 4 1,6-3-113,8-2 0,12-2-237,7-3 0,-32 4 0,2-1 713,3-2 1,2-1-1,4 0 1,2 0-407,4-2 0,1 0 0,6 0 0,2 0 162,1 0 1,0 0 0,-1 0-1,-1-1-113,-2 1 1,-2 0 0,-3 0 0,-2 0-15,-3 0 0,0 0 0,-2 0 0,-1 1-38,-6 1 1,-1 1-1,-3 0 1,-1 1-65,23 3 0,-8 0-36,-6 0 0,-6 0-136,2 0 0,-10 0 7,-5 0 1,-10 0 651,-4 0-839,-3 0 860,-8 0-558,-2 0 332,-6 0 1,-1 0-301,-4 0 1,2-6-669,-7-3 1,1-4 61,-5-1 1,-7 0 159,-2-1 0,-4 1 81,-2 0 0,-1-5-112,-3 0 0,-2 0-138,-3 5 0,-3 0 251,3-1 1,-7 3 35,-3 2 0,1-1 788,4 6 0,0-4-67,1 4 0,1 0 24,3 5 1,5 0-120,9 0 0,5 7 237,10 2 1,2-1-618,7 2 0,2-2-563,3 1 1,9 4 401,9-4 0,6-1 112,4 2 0,5-3 83,9 3 1,4-2-70,6-3 1,6-4-139,3 4 0,5-2 30,5 2 0,3-4 433,-36 2 0,0-1 0,-1-1 0,1 0 352,0-1 1,-1 0 0,36 0-164,-7 0 0,-8 1-240,-11 4 1,-5-3-60,-9 2 0,-9-1-125,-10 2 1,-10-2-423,-4 7 1,-4-5-110,-1 4 0,0-4-34,0 4 1,-4 1 245,-1 4 1,-4 0 369,4 0 0,-8 1-49,-1-1 1,0 0 128,-5 0 1,-3 0 159,-2 1 0,2-3 517,-2-2 0,-1 2 118,-8-2 0,3 3 45,-4 1 0,0 0-305,1 0 1,-5-1-74,4-4 0,0 4-276,1-4 1,4-1-77,1 2 1,1-5-176,8 4 1,0-6-142,5 2 1,6-2-474,3 2 0,5-4-627,5 4 0,4-2-101,10 2 1,5 1 1048,9 4 0,3 9 0,7-3 0</inkml:trace>
  <inkml:trace contextRef="#ctx0" brushRef="#br0" timeOffset="2">16194 7478 9242,'-7'-6'-1509,"0"-2"255,1 0 1093,4-5 144,-4 12-77,6-12 1,0 10 100,0-7 1,6 7-1,2-3 1</inkml:trace>
  <inkml:trace contextRef="#ctx0" brushRef="#br0" timeOffset="3">16223 7393 9242,'0'-15'-1282,"0"1"853,0 0 434,0 0 0,0-1 47,0 1 1,0 5-215,0-1 1,0 6 193,0-6-274,0 7 139,0-10 183,0 12 277,0-6-350,0 1 1,0 3 263,0-7 0,0 6 19,0-6 0,0 5 39,0-4 0,0 4-180,0-4 62,0 6-111,6-4 1,-3 7 96,7 0-255,-7 0 0,3 2 54,-6 3 0,0 3 103,0 6 0,-1 0 39,-4 0 1,-1 7 10,-4 2 1,-1-1-29,6 2 0,-4-5 10,4 5 1,-1 0-82,1 4 1,4 0 35,-4 1 1,3-2-73,2-4 1,5 4 68,0-3 0,6 1-12,-2-1 1,-1-2 37,2-3 0,-1-8 17,5 3 1,-4-7 230,-1 2-157,1-6 1,-1 4-66,1-7 0,-6 0 49,6 0 1,-5 0-135,4 0 0,-4 0 143,4 0 1,-4 0-220,5 0 1,-4-5 56,8 0 0,-3 0-89,8 5 0,-1 0 74,0 0 0,5-1-28,5-4 0,2 3 17,3-2 1,4 2-10,5 2 1,2-5 58,4 1 0,2-3-7,7 3 0,0 2-7,0-3 0,1-1-68,4 1 0,-5 0-108,0 5 0,0-4 94,-5-1 1,-2 0-9,2 5 0,-6 0-8,2 0 1,-9 0-29,-1 0 0,-5 0 62,5 0 1,-1 5-11,0 0 1,0 6 40,-4-2 0,0 4-39,10 1 1,-8-4 16,7-1 1,-9-1 83,1 1 0,-4 2-110,-2-6 1,-6 0 422,-3-5-308,-3 0 0,-8-6 496,-4-4 0,-2-7-233,-2-2 1,-6-5 0,-4 5 0,1-6-299,-5 1 0,3-3-169,-8-1 1,3-2 218,2-3 1,-1 3-40,1-3 1,1 3-83,4 1 1,-4 2 66,4 4 1,1-3 123,-2 7 0,6-4-95,-6 4 1,7 0 139,-2 5 1,4 4-58,1 1-233,0-1 196,0-4-323,0 6-1969,0 2 1629,0 6 0,0 6-905,0 3 0,1 4 2,4 1 1465,3 1 0,19 5 1,3 2-1</inkml:trace>
  <inkml:trace contextRef="#ctx0" brushRef="#br0" timeOffset="4">17815 6284 21501,'0'-21'-4673,"0"4"3846,0-7 1,0 7 441,0-2 0,0 3-395,0 2 521,0-1-67,0 1 271,0 6 0,-6 2-230,-4 6 0,3 0 1750,-3 0-731,1 0 1,-6 0 28,1 0 1,0 5 168,0 0 0,-2-1-216,-3-4 0,2 5 145,-7 0 0,0 6-124,-4-2 1,-2 4-302,-3 1 1,-4 0-412,-5 1 1,4 0 103,0 4 1,0-1-53,-5 5 0,2-4-138,3 5 0,0-5 54,10 5 0,-4-2-108,9 2 0,2 7-233,2-2 0,10 2-134,4-2 0,3-1-206,2 0 0,0 6 34,0-1 1,7 5-71,2-5 0,4 6-30,1-1 0,5 8 118,0 1 0,1 6 82,-1-6 1,-3 8 21,3 2 0,-2 0 284,2 5 0,-3-4-211,3-1 0,2 0 266,-2 0 1,8-2 195,1-3 1,0-9 403,6-10 0,7-9 465,1-5 1,9-5 57,-4-5 0,7-4 407,-2-10 0,3-4 30,2-10 0,3-2-105,-3-2 0,3-6-452,-8 1 1,-1-2 77,1-8 1,-6 1-442,1 0 0,-9-5-289,-5 5 0,-4-5-491,-6 0 1,3-12-160,-7-3 1,-7-9-432,-7 0 1,-3-10 229,-2-5 0,0 37 0,0 0 331,0-1 0,0 0 0,-1 2 0,0 0-36,-1 3 1,-1 0 0,0 0 0,-2-1-113,-1-2 0,-2 1 1,-12-35-373,-4 5 0,-4 9 291,-6 11 0,-4 5-17,-9 9 0,-8 5 646,-7 9 1,-6 5 196,2 10 0,1 2 165,-1 7 0,6 2 72,-2 3 0,15 2-38,4 8 0,16-1-71,4 0 1,7 5-364,6 0 0,10 0 0,8-5 0</inkml:trace>
  <inkml:trace contextRef="#ctx0" brushRef="#br0" timeOffset="5">3555 10563 13602,'-14'-21'-1989,"1"1"507,4-4 0,2 4 1248,7 5 1,2 1 383,3 0 0,2 4 206,8 1 0,0 4 108,4-4 1,-1 6-232,5-2 0,1 2-181,5-2 0,4 2 365,0-7 0,6 7-42,-1-2 0,10-1-6,4 1 1,3-1-163,2 1 1,6 4-453,4-4 1,2 2 210,2-2 1,-30 4 0,0 0 29,2-1 1,0 0 0,1-1 0,0-1-10,-1 2 0,-1 0 0,4-1 0,0 1-172,1 2 1,1 0-1,3-1 1,1 0 167,0-1 0,0 0 0,0 1 1,0 0-214,-2-1 1,0-1 0,2 2 0,0 1 221,0-1 0,0 2 0,2-1 0,0 1-7,-5 1 1,1 1 0,2 0 0,-1 0-9,-4 2 1,1 0-1,-2 1 1,1 0 2,0-1 1,0 0-1,1 0 1,-1 1-4,3-1 1,0-1 0,-3 3 0,1-1 8,-1-1 0,0 0 0,1 1 0,-1 0 0,3 1 1,0 0 0,-1 0 0,1-1 24,0-1 1,0 0 0,-3 0-1,1 1 4,-1-4 1,0 0 0,1 1 0,-1 1 12,3-2 1,0 0 0,-1-1-1,1 0-9,0 1 0,0 1 0,-1-2 0,1-1 6,0 0 1,0 0 0,2 0 0,0 0 3,0 0 0,0 0 0,3 0 0,-1 0-1,-1 0 1,-1 0 0,0 0 0,0 0-15,-2 0 0,-1 0 1,1 0-1,0 0 14,-1 0 1,1 0-1,2 0 1,-1 0-23,-1 0 1,0 0-1,-1 0 1,-1 0 6,-2 0 1,-1 0 0,-1 0-1,2 0-155,4 0 1,-1 0 0,-6 1-1,-1 0 157,3 1 0,0 1 0,0-3 0,-1 1-1,1 1 1,0 1 0,4 0 0,0 0-12,1 0 1,-1-1-1,0 1 1,0-1 4,1-2 1,0 0-1,2 2 1,0 0-10,-2 1 0,0-1 0,4 1 0,1-1 10,-1-2 1,1 0 0,-2 2-1,1 1-136,1-1 1,-1 0-1,-2 1 1,0-1 119,3-2 1,-1 0 0,1 2 0,1 1-3,3-1 0,0 1 1,-3 1-1,-1 1 13,2-2 1,0-1 0,-2 1 0,0 0 1,2 0 0,0-1 0,1-1 1,-1-1-5,3 3 1,-1-1 0,-4 1-1,0 1 2,2-2 0,0 0 0,1 3 0,0 0 13,0-3 0,2 0 0,3 2 0,0-1-10,1-1 0,0 1 0,0-3 0,0 1-135,2 2 0,1-1 0,0-1 0,0-1 144,-1 1 1,1-2-1,5 1 1,1 0-1,1 0 0,-1 0 0,-1 3 0,-2-1-8,2 1 1,-1-1-1,-1 1 1,0-1 2,4-2 1,-1 0 0,0 0-1,-1 0 4,4 0 0,0 0 0,-5 0 0,-1 0 0,1 0 1,0 0 0,-2 0 0,-1 0 17,1 0 0,0 0 1,2 0-1,2 0-21,0-1 0,0 2 0,-3 1 1,-1 0 89,5 0 1,-1 1 0,0 2-1,0 0-55,0-3 1,1 0-1,3 4 1,0-1-28,2 0 1,-1 0 0,-3-1 0,0 0-139,1 0 0,0 1 1,-3 0-1,-1 0 134,-1 2 1,0 0 0,1 0-1,1 0-21,3 0 0,0 0 0,-6 0 0,-1 1-7,2-1 1,0 0 0,-2-2-1,0-1 27,-3 1 0,0 0 1,4-1-1,-1 0-117,0 0 1,0 1 0,-4-1-1,-1 0 244,1-1 0,-2-1 0,0-1 0,-1-1-29,2 2 0,0 1 0,1 0 1,0 0-26,1-1 1,0 1 0,-4 2 0,0 1-51,-1-1 0,1 0 0,-3-1 0,0 0 17,1 0 1,-1 1 0,-2 0 0,1 0-12,2 2 0,-1 0 0,-7-2 0,-2-1-78,-2 1 0,-1 0 0,-3-1 0,-1 0 259,-2 0 0,-1 1 1,31 8-246,-10-4 0,-15-2-93,-8-3 0,-13 3 955,-6-3-1354,-9 1 1,-7 0 1009,-13 0-498,-12 6 0,-8-10 0,-5 6 0</inkml:trace>
  <inkml:trace contextRef="#ctx0" brushRef="#br0" timeOffset="6">10038 17714 8425,'-9'-10'0,"1"1"0,0-1-297,0 2-63,-1-4 1,-6 5 457,1-2 0,5-2 333,-1 6 0,1-1 58,-6 1 0,6 3-221,-1-2 1,6 2 626,-6 2-68,7-6-546,-3 4 0,6-2 32,0 8 0,1 4-29,4 6 0,-2 7-90,7 3 0,-2 9-135,1 5 1,4 4-97,-4 6 0,-1 2 53,2 7 1,-3 2-560,3 2 1,1 6 239,-6 8 0,6-8-93,-2-1 0,4-12-171,1-7 1,-3-9 533,3-5 1,-3-9 0,10-4 0</inkml:trace>
  <inkml:trace contextRef="#ctx0" brushRef="#br0" timeOffset="7">10209 17586 8234,'14'-29'0,"7"1"540,2-1 1,10 7-99,5 3 0,2 5-196,-2 5 1,-4 2 236,-5 7 0,-12 8 226,-2 6 0,-12 9-208,-3 10 1,-13 3 24,-11 7 0,-9 4-428,-5 0 0,-4 7-237,-6-2 0,-2 4 112,-7 0 0,26-25 1,0 0-1,0 0 1,1 0 0,-1 0-1,2-1-141,-24 27 1,6 0-183,9 0 0,6-7-45,14-2 1,6-12-94,17-7 1,13-3-269,15-7 0,11-6-241,18-8 1,4-5 386,10-5 0,-2-11 168,-34 3 1,1-2-1,0-2 1,1-1 231,1-3 0,0-1 0,1-1 0,0-1 92,-3 1 0,-1-1 0,-1-3 0,-1 0 156,0 1 1,0 0-1,-2-1 1,-1 0-10,-1 1 0,-2 0 0,20-18 590,-9 6 0,-16 11 137,-3-1 1,-9 9 831,-5 0 0,-4 8-30,-6 1-3,0 7-1053,0-3-255,0 6 1,0 1-455,0 4 0,-1 1-364,-4 4 0,2 1 201,-7-6 0,1 4-593,-5-4 1,-2 1 536,-3-1 1,1-4-10,-5 4 1,4-2 374,-5 2 0,7-3-60,-2 2 0,-2 3 742,2-3 0,0 6-182,5-5 1,2 6 56,2-2 0,4 4-279,6 1 0,12 2-312,7 3 0,14 1-680,10 4 0,12-3 398,12-7 1,9-2-59,-36-6 1,0-2 0,1 0 0,0-2 433,40-2 0,-2-3 0,-3-3 0,-36 1 0,0 0 0,2 0 0,0 1 0</inkml:trace>
  <inkml:trace contextRef="#ctx0" brushRef="#br0" timeOffset="8">11545 17301 8234,'-14'-20'0,"0"9"563,0-3 180,6 9 0,5 0-235,12 10 0,4 9-8,15 10 0,-1 4-80,11 5 0,-5 4-98,5 5 1,0 3-651,5 2 0,-2-1-297,-4 6 0,3-5-160,-7 5 1,-6-6 433,-8 2 0,-10-10-337,-4-5 0,-22-8 583,-12-1 0,-10-12 416,-9 2 0,-2-9 314,-7 0 0,2-5-410,3-5 0,3 2 1372,6-6 0,8 1 65,7-2-1414,6-2 1,20 10-519,7-3 1,14 5-510,9 5 1,15 3 788,14 6 0,6 0 0,8 1 0</inkml:trace>
  <inkml:trace contextRef="#ctx0" brushRef="#br0" timeOffset="9">1962 15013 10266,'-6'-21'-117,"-2"5"118,-6-3 818,0 10 0,1 10-219,4 14 0,2 7-338,7 11 1,0 3-199,0 7 0,2 6-300,3 3 0,3 5-722,6 4 0,0-2 394,0 2 0,2-4-240,3-5 0,3-7 382,7-7 1,-1-19-117,0-5 0,1-11 165,-1-8 1,1-9 303,-1-10 0,-10-7 348,-4-2 0,-5-7 334,1 2 0,1 2 400,-6-2 1,6 8-306,-2 1 0,4 7-354,1 8 0,6 5-25,4-1 1,5 7-316,4-2 0,3 10 18,7 4 0,3 3-90,6-3 1,-5 2-152,10-6 0,-10 0-258,1-5 1,-10-2 203,-5-3 0,-16-4 111,-7-10 1,-10 1 487,-10-5 0,-12-1-144,-16-4 1,-9-1-41,-5 1 1,-4-1-305,0 1 0,5-7-159,4-3 0,4-4 311,5-6 0,8 2 0,6-6 0,-1-2 0,-2-1 0</inkml:trace>
  <inkml:trace contextRef="#ctx0" brushRef="#br0" timeOffset="10">2602 14273 8496,'-14'-9'0,"0"-1"1330,6 7 1,2-2-678,6 10 0,0 5 709,0 9 1,6 7-621,3 8 1,4 11-474,1 3 1,2 12-270,3 6 1,3 8-406,-8-36 1,1 0-1,-1 3 1,0-1 175,0-2 1,0 0-1,1 2 1,-1 0-225,0-2 1,0 0 0,0 2 0,1-1-958,13 32 1,-4-5 628,0-13 1,-12-16 516,2-8 0,-2-16-13,2-4 1,-6-7 239,-4-7 1,-2-9 174,-2-10 1,0-9 736,0-5 1,0-5-516,0-4 0,2-4 334,2-6 1,6 2-408,9 3 0,0 5-134,9 9 1,-1 3-234,11 7 0,6 5 47,8 4 0,4 12-42,0 7 1,1 12-137,0 12 0,-3 7-236,-7 3 0,-3 4-141,-15-5 0,1 0-257,-11-5 1,-2-1 63,-7-3 1,-4-4 780,-6-5 0,-6-7 0,-2-2 0</inkml:trace>
  <inkml:trace contextRef="#ctx0" brushRef="#br0" timeOffset="11">3626 15013 8437,'0'-21'25,"-5"-1"81,0-7 0,1 6 249,4-1 0,8 7 161,6-2 0,2 8 16,7 1 1,1 9-133,4 1 1,6 6-117,-1 8 0,5 7-25,-5 2 1,3 6-951,-7 4 1,1-1 690,-11 5 0,0 1 0,-5 5 0</inkml:trace>
  <inkml:trace contextRef="#ctx0" brushRef="#br0" timeOffset="12">3370 14103 8369,'-22'-43'0,"3"7"664,9 3 0,10 9-168,10 5 1,7 9-109,2 6 0,2 2 76,-2 2 1,3 2-465,6 2 0,7 4 0,1 7 0</inkml:trace>
  <inkml:trace contextRef="#ctx0" brushRef="#br0" timeOffset="13">4166 13818 9367,'-36'-6'-63,"7"-2"2416,15 0 0,8 4-977,6 8 1,5 10-655,-1 10 0,7 11-646,-1 8 1,4 6-607,5 7 0,5 3-278,9 2 1,5 6 278,-15-29 0,1 0 0,2-4 1,0 0-127,5 1 0,0 1 0,-2-5 0,0 1 395,2 1 0,0 0 0,-2-3 1,1 0-1215,-2 2 0,0-2 1474,23 16 0,0 4 0,-7-12 0,-2-3 0,-2-4 0</inkml:trace>
  <inkml:trace contextRef="#ctx0" brushRef="#br0" timeOffset="14">4351 14842 8475,'-69'0'-1,"2"0"0,9 2 94,6 2 1,14 3 178,5 2 1,9-1-1295,10-3 913,6-4 1,33-7 0,14-10 0</inkml:trace>
  <inkml:trace contextRef="#ctx0" brushRef="#br0" timeOffset="15">4195 14643 8513,'15'0'-511,"4"0"1,5 0 737,9 0 1,5-8 570,10-6 0,8-8-222,11-11 1,1-4-497,-2-5 1,-3-1 296,-6 0 1,-8 5-66,-6 0 1,-8 2-61,-12-2 0,-9 5 322,-9 9-253,-3-3 1,-9 13-161,-2 0 0,-4 6-198,-1 8 1,-2 13 156,-3 6 1,-1 11 175,-4 3 1,-1 11-669,6-1 0,2 7 250,7-2 1,-1 9-608,6-5 0,1 0 340,4-10 1,6-5-285,3-4 0,15-6 193,4-8 0,12-8 257,3-16 0,6-15 63,7-14 1,1-11 23,0-8 1,-5-2 729,0-2 1,-6-4-326,2-1 0,-6-4 326,-4 4 1,-3 7-685,-7 7 1,-1 12-1352,-3 8 1440,3 6 0,-8 14 0,0 3 0,-7 3 0</inkml:trace>
  <inkml:trace contextRef="#ctx0" brushRef="#br0" timeOffset="16">3967 12027 18572,'-28'-28'-3602,"1"6"3476,3 3 0,4 9 1082,5 5 0,6 5 156,-1 5 0,4 9-546,-8 10 0,1 9-641,-10 5 0,5 5 115,-1 4 1,-1 4-477,1 6 0,0 6 214,5 3 1,4-1-10,1 1 1,5 1-260,0 4 0,-3-2-2038,3-3 2397,-7-2 1,3-7-1,-6-1 1</inkml:trace>
  <inkml:trace contextRef="#ctx0" brushRef="#br0" timeOffset="17">2944 12482 10319,'-21'-24'-762,"7"1"0,14 7 1108,14 2 0,13 6 771,11 8 0,8 0-389,1 0 0,11 1-116,-1 4 0,10 11-810,-1 12 1,3 4 244,-33-11 0,0 1 1,27 19-2254,-6 11 2209,-7 0 0,-7 11 0,-1 2 0</inkml:trace>
  <inkml:trace contextRef="#ctx0" brushRef="#br0" timeOffset="18">12910 17955 8439,'18'-1'186,"5"-4"0,9 3 414,15-2 0,5 10-270,10 8 0,1 2-450,3 8 0,-4-1 424,-10 6 1,2-1-35,-7 1 1,-1 1-36,-8 3 1,-3-3 195,-7 3 0,-1 2-1059,-3-2 0,-5 0 234,-10-4 394,4-1 0,-5 7 0,6 1 0</inkml:trace>
  <inkml:trace contextRef="#ctx0" brushRef="#br0" timeOffset="19">13536 17941 8338,'-35'0'301,"7"0"173,-1 0 1,9 13-466,10 6 1,-1 8 81,6 6 0,-4 3-51,4 7 1,0 1-41,5 3 0,-6 4 0,-2 6 0</inkml:trace>
  <inkml:trace contextRef="#ctx0" brushRef="#br1" timeOffset="20">8204 13292 10640,'-14'0'-549,"0"2"-610,-1 3 1407,1-4-58,0 6 0,6-6 196,3 4-41,4-4 3,1 6-141,0-7-67,6 0 0,-3 0 251,7 0-204,-7 0 67,10 0 0,-6 0-66,8 0 0,-1-2-94,0-3 0,0 2-6,1-6 0,3 4 101,1-4 0,5-1-44,-5-4 0,5 4-195,-5 1 0,4-1-3,-4-4 0,7 5 169,-3-1 0,-2 1 90,-2-5 1,-3 4-118,-2 1 0,0 4 159,0-5 1,-4 6-132,-1-6 1,-1 5-1,2-4 0,2 6-65,-2-2-27,2-3 0,3 7 15,-1-4 0,-5-1-107,1 1 1,-1-1 30,5 1 1,-4 3 55,-1-3 27,1-2 0,3 3-13,-4-5 1,2 4 56,-6-4 0,4 4-89,-4-4 0,5 4 63,-6-5-107,7 7 1,-8-8 66,7 6 1,-5-4-128,4 4 108,-6 0 1,8 4-118,-6-4 113,6 3 1,-4-5 37,2 2 24,4 3 1,-5-9 40,6 6 0,-5-4-53,1 4 1,-1-4 34,5 4 0,5-6-170,0 1 0,0 3 144,-5-3 1,1 2-34,-1-1 1,-5 1 26,1 3 1,-2 2 21,1-7-13,4 7 109,-12-3 1,7 1-111,-3 1 31,-3-1-296,10-2 233,-4 6 0,6-10 3,1 6 0,-6-4 67,1 4 1,-2-1-29,1 1 1,4 3-109,-4-3 95,4-2-45,1 5 0,0-9 93,0 6 0,-4 0-169,-1 5 1,1 0 14,4 0 1,0-4 13,0-1 0,2 0-34,3 5 1,-1-4 57,5-1 0,1-5-9,4 6 0,1-6 5,-1 5 1,1-6 163,-1 2 1,5 1-134,1-2 1,-6 6 125,-4-6 0,-2 5-60,1-4 0,3 4 138,-7-4 1,4 4-147,-4-4 1,0 4 25,-4-5 0,4 7-83,-1-2 1,1-1-8,-4 1 0,4-1 55,0 1 1,1 4-25,-1-4 1,-2 2 28,7-2 0,-5 4-43,5-4 1,-1-2-24,6 3 0,-5-1-27,-1 5 1,-4-5 47,5 1 0,-7-3 58,2 2 1,2 4-14,-2-4 1,-5 2 47,-5-2-63,7 4 1,0-7 40,3 3 0,-3 3-97,-2-2 1,0 2-9,0 2 1,5-5 36,0 1 0,7-3-22,-3 3 0,-1 2-23,2-3 0,0-1-10,4 1 0,1-1 9,-1 1 0,1 4-2,-1-4 1,-4-1 118,-1 1 0,-5 0-73,1 5 1,-5-2 198,-5-2 1,4 2-60,-3-3 0,-3 4 83,3 1-262,-1 0 0,6 0 10,-1 0 0,2 0-9,3 0 1,-4 0-37,4 0 1,-3 0-98,-2 0 1,5 0 88,0 0 0,5 0-23,-5 0 1,6 0 58,-1 0 0,-2 0 28,2 0 1,-2 5 39,2-1 1,-2 1 26,-3-5 1,-4 5-5,4 0 0,-3 1-81,-2-1 1,1-4-13,-1 4 1,2 1 16,3-1 1,-2 4-6,7-4 1,-5 5-36,4-6 0,3 3 36,7-3 0,-3-2 1,3 3 0,2-2 6,-2 2 1,6-4 33,-1 4 1,-3-3-14,-2-2 1,-4 0 183,-6 0 0,-1 4-31,-3 1 202,-3 0-282,5 1 1,-9 2-192,-2 6 39,3 0 0,-6 1-2,8-1 0,-6 0-71,1 0 0,-1 1 64,5-1 0,1 5-115,-1 0 0,2 0 128,2-5 1,-2 0 103,3 0 1,2 0 27,-2 1 0,4-1 63,-4 0 1,2-1-46,-2-4 0,-3 4 17,3-4 1,-8 4-54,-2 1 0,-1 0-9,2 1 1,-4-1-16,-6 0 1,5 0-64,-1 1 1,6-1-172,-5 0 1,1 0 162,-1 0 0,3 5-46,6 0 1,0-4 60,0-6 0,0 0 25,1 6 0,-1-1-89,0 0 1,0-4 69,0-1 0,1-4 188,-1 4 1,0-4-127,0 4 1,-4-5 445,-1 0 12,-6 4-292,10 0-197,-11 6 1,6 1 48,-4-1 1,-2-5-170,3 1 0,3-5 85,1 4 0,-1-1-167,1 1 0,1 4 66,4-4 1,0-1-32,1 2 0,-1-2 98,0 1 1,-5 4-96,1-4 218,-1 4 99,6 1 0,-3 0-22,-2 1 0,-2-3-95,-4-2 0,-2 2-12,3-2 1,-4 3-31,-1 1 1,0 0-8,0 0 1,0 0 71,0 1 0,2 0-44,3 4 0,-2-3-85,6 3 1,-4-3-44,4-2 1,1 0 55,4 1 1,5-1 16,0 0 1,0-5 43,-5 1 1,0-1-53,1 6 1,-3-6 208,-2 1 0,-2-1-45,-4 5 1,-2 0 81,3 1 1,-5-1-134,-5 0 1,2 0 0,-7 1 1,2-1-22,-1 0 1,-2 0-146,6 0 0,-4 2-27,4 3 0,0-3-19,5 3 17,0-3 1,0-2 79,0 0 1,5 0-25,0 1 1,4-1 28,-4 0 1,4-4 12,-4-1 1,5 0 19,-6 6 1,6-6 34,-5 1 83,-1-1 0,-4 5-123,0 1 1,0-6-3,0 1 0,-4-1-104,-1 5 35,-6 0 1,3 1-1,-6-1 0,4 0-21,1 0 1,1 1-102,-2-1 0,-2 0 129,2 0 1,4 5 130,1 0 1,-1 2-65,1-2 1,-1-4 18,1 4 1,3-1-15,-2 1 0,-3-2 22,3 7 0,-6-5 23,5 4 1,-6-4 4,2 5 0,-2 0-62,1 4 0,-2-4 4,2 0 1,-2-6 7,-3 6 1,6-5-71,-1 5 0,1-2-6,-5 2 0,0-2 140,-1-3 0,3-4 189,2 4 1,-1 2-227,6-2 1,-6 1 18,2-1 1,1-1-122,-2 5 1,6-4 109,-6 5 1,6-5-159,-6 5 1,5-5 111,-4 4 0,1-4-8,-2 5 0,-2-5-75,2 5 1,2-5 21,-1 4 0,-1-5 128,-4 1 1,0-2 160,0 2 0,0-3 146,-1 3-328,1-3 1,0-2-140,0 0 1,6 0 20,3 0 1,2 1 35,-2-1 0,4 0 68,-4 0 1,3 1-161,2-1 1,0-5 24,0 1 1,-4-1 65,-1 5 1,0-4 275,5-1-213,-6 1 1,-2 4 60,-6 0 1,4-4-91,1-1 0,-1-4 7,-4 4 1,0-1-75,0 2 0,-1 2-192,1-2 1,0-2 117,0 1 0,-1-4 30,1 5 0,-5-6 100,0 6 0,-1-6-79,1 6 0,-2-7 148,-2 2 0,-4 1-64,3-1 0,2 4 123,-2-4 1,1 0-9,-6-5 1,5 5-24,1-1 1,-1 1-91,-4-5 0,-1 5-15,1 0 0,-5 1-159,-1-1 1,1 1 112,5 3 0,-1 2-45,1-6 0,4 5 22,1-6 1,0 6-156,0-5 0,1-1 135,3-4 0,3 0-119,-3 0 0,1 0 95,0 0 0,-3 0 9,-3 0 1,-1 0 154,6 0 0,-8 0-96,-1 0-1,-2 0 191,-8 0 1,5 0-119,-5 0 0,6 2 160,-1 3 0,-2-2-6,2 6 0,1-1-99,9 2 0,-3 1-73,8-6 1,-6 4-102,5-4 1,0-1-37,5-4 1,-5 0 71,0 0 1,-5 0-105,5 0 1,-6 0 151,1 0 0,-3 0-36,-1 0 0,-5 0 105,0 0 0,-2 0 158,2 0 0,3 0-96,-4 0 0,0 0-30,0 0 1,6 5-182,4 0 1,5 0 153,-4-5 0,1 0-246,-2 0 0,3 0 30,7 0 0,-5-2 100,0-3 0,-1 2 51,1-6 1,3 1-19,-3-2 0,-2-2 11,2 2 1,-6-1 122,1 2 0,2-4-30,-1 4 1,-1 1-54,-4-2 0,-1 5 46,1-4 1,1 6-55,3-2 1,-3-1-3,4 1 0,-4-4-33,-2 4 0,2 0-7,4 5 1,-4-5 22,3 1 0,-1-6-9,1 5 0,-1-6 17,6 2 0,-5-2-10,5 1 1,-4-2 32,4 2 0,-2-2-28,2-3 1,2 1-158,-7 0 0,5 0 27,-5-1 1,1 6-101,-6 0 1,4 4 203,-3-5 0,7 6-14,-7-6 1,2 7 124,-2-2 1,4-1-162,1 1 0,4-4 333,-5 4 0,6-6-36,0 1 1,2-4-43,2-5 1,4-1-168,1-4 0,-1-1-84,-4 6 0,3-5 82,-3 5 0,6-5-157,-11 5 1,6 1-71,-6 3 1,-3-4 89,-2 0 0,2 0 78,-1 5 1,0 5 50,0-1 0,-4 1 14,3-5 0,2-1 10,-2 1 1,5 0 25,-4 0 1,4-1-27,-5 1 1,7 0 18,-2 0 1,3 0 114,2-1 1,-2 0-131,-3-4 0,8 3 163,-3-3 1,7 3-117,-2 2 0,4-2 14,-4-3 0,-1 7-92,-4-7 1,4 6-129,1-6 0,0 2 151,-6-2 1,-1 3-21,-2-3 0,0-2-182,-6 2 0,2 0 94,-1 5 0,-3 0 132,7 0 1,-1-5-34,1 0 1,5 0 111,-1 5 1,3-5-70,7 0 1,-4-2 25,4 2 0,-5 3-48,6-2 1,-1-3 13,5 2 0,0 0-152,0 5 0,0-5 82,0 0 1,0 0-188,0 5 1,-5 0 10,0-1 1,-1-4 104,1 0 1,4-4 69,-4 4 0,-1-2-40,1 2 1,0 2 48,5-7 0,0 7 140,0-2 1,0-2 53,0 2 0,0-1-112,0 1 1,7 3 13,2-3 0,-1 3-83,1 2 1,1-5-117,4 0 1,-1-1 140,-4 1 0,4 1-17,-4-5 0,2 1 8,-1-2 0,1-1-14,-6 6 1,1-2 29,-1 2 0,-4 3-34,4-3 0,-3 4 280,-2 0-199,6 1-25,-4-6 1,4 4-16,-6-3 0,0 8-4,0 1 0,0 1 17,0-5 0,5 4 27,-1 1 90,7-1 0,-3-4-120,7 0 0,-1 4 58,0 1 0,0 4-88,0-4 1,2 1-8,3-2 1,-3-1-10,3 6 0,-3-6-4,-2 2 1,0 1-1,0-1 1,1 4-112,-1-5 1,-5 2 147,1-1 0,-5-2-67,4 6 197,-6-6 0,5 5-63,-3-4 0,-2-2-36,6 2 1,-4 2-16,5-1 1,-1 4 13,5-4 1,1-1-59,-1-4 1,5 4-25,0 1 1,6-1-138,-1-4 1,-2 0 97,1 0 1,0 4-102,0 1 1,4-1 35,-3-4 0,-4 2 40,-1 2 1,-3-1 51,-2 6 1,-4-4 6,-1 4 1,-4-1 36,5 1 1,-7 2 45,1-7 180,4 7-192,0-9 1,5 8 40,-4-5 1,4 4-48,-4-4 0,4 4 8,1-4 0,1 4 28,-1-5 0,0 2-12,0-1 1,0-2 32,1 6 1,-1-4-8,0 4 1,0-5 30,0 6 1,2-6-74,3 5 1,-3-4 175,3 4 1,3-6-150,2 2 1,3-2 2,1 1 0,7-2-64,3 2 0,3-3-189,1-1 1,-4 0 168,0 0 1,-6 0-143,1-1 1,-3 1 272,-1 0 0,-7 4-148,-3 1 539,-10 6-269,4-4-103,-12 7-7,6-6 0,-6 5 8,4-4 1,3 2-101,6-2 0,5 2-28,0-7 1,11 6-27,-2-6 0,10 2 73,0-1 0,5-4-73,4 4 1,-1 1-25,6-2 1,-1 1-127,1-5 0,-3-1 136,-6 1 0,-1 1-35,1 4 0,-12-4-74,-2 4 0,-15 3-175,0 1 1,-1 3-1873,6 2 1,0 2 2188,9 3 0,10 2 0,13 8 0</inkml:trace>
  <inkml:trace contextRef="#ctx0" brushRef="#br0" timeOffset="21">9683 13449 11424,'-19'-29'-937,"0"1"1,1 6 1403,9 3 0,-2 8-226,6 1 0,2 7-507,8-2 141,3 4 0,11 6-1222,0-1 1360,6 7 1,3-3 0,9 6 0</inkml:trace>
  <inkml:trace contextRef="#ctx0" brushRef="#br0" timeOffset="22">10635 13392 17520,'-9'-21'-1968,"-1"-2"1,7 2 1039,-2 2 0,10 10 1547,5 4 1,9 5-320,4 5 1,6 1-622,4 3 1,-1 4 62,5-3 1,1 2 271,5 2 1,0 7 0,-1 1 0</inkml:trace>
  <inkml:trace contextRef="#ctx0" brushRef="#br0" timeOffset="23">11375 13562 8528,'0'-26'0,"0"2"0,1 3 259,4 7 1,14 6 446,9 4 0,10 2-1173,0 2 1,-1 11 209,0 3 0,-3 10 257,4 0 0,-7 9 0,4 3 0</inkml:trace>
  <inkml:trace contextRef="#ctx0" brushRef="#br0" timeOffset="24">10394 14401 8546,'-70'-12'-26,"4"2"1,12 4-142,16 6 0,16 6-312,17 4 1,2 2-104,-2 2 0,-1 1 582,-3-1 0,-4-6 0,5 11 0,-6-3 0</inkml:trace>
  <inkml:trace contextRef="#ctx0" brushRef="#br0" timeOffset="25">9967 14543 8546,'-27'-1'-1526,"4"-4"2585,-4 3-574,11-4 1,3 8-782,13 3 1,8-2 295,11 6 0,10 7 0,7 6 0</inkml:trace>
  <inkml:trace contextRef="#ctx0" brushRef="#br0" timeOffset="26">10550 14956 8542,'28'-21'0,"4"4"428,6-7 0,14 7 692,19-2 1,7 8-1428,-36 5 1,1 2 0,31 1-51,-3-2 1,-4 4-30,-1 1 1,2 0 316,-7 0 0,1 6 69,-5 4 0,-7 2 0,-1 2 0</inkml:trace>
  <inkml:trace contextRef="#ctx0" brushRef="#br0" timeOffset="27">11588 14927 8542,'-33'-20'-253,"0"-4"1,6 3 100,8 3 1,5 2 1469,4 2 1,4-2-697,6-3 0,1 5-622,4-1 0,0 1 309,9 5-309,-3 2 0,16-12 0,-5 4 0</inkml:trace>
  <inkml:trace contextRef="#ctx0" brushRef="#br0" timeOffset="28">9612 14202 8576,'-40'-13'0,"1"-1"0,-25-8 195,17-6-33,22 12 0,20 10-117,19 6 1,7 0-174,7 0 0,2 0-1022,3 0 1150,4 0 0,12 0 0,1 0 0</inkml:trace>
  <inkml:trace contextRef="#ctx0" brushRef="#br0" timeOffset="29">11460 14074 11331,'28'-6'13,"-1"-2"-253,-3-6 0,3 1 265,-4 4 1,0 1 206,0 3 0,-5 3-174,1-2-92,-4 8 1,6 4-1,1 7 1</inkml:trace>
  <inkml:trace contextRef="#ctx0" brushRef="#br0" timeOffset="30">11815 14344 8474,'-50'-22'-124,"9"3"0,12 10 1220,7 3 1,14 7-1097,4 4 0,2 15 0,2 10 0</inkml:trace>
  <inkml:trace contextRef="#ctx0" brushRef="#br0" timeOffset="31">16379 12866 8435,'-8'-49'0,"0"0"0,5-1 0,5 0 578,7-4 1,6-1 0,0 7 0,4 2-262,6 6 1,2 4 0,27-19 107,-6 26 0,-7 9-398,-8 10 1,-5 4-203,-4 6 1,-3-5-262,-7 0 0,-5 7 364,1 7 0,-2 17 72,1 7 0,4 19 0,-5 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3T14:00:32.904"/>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25393 12013 10246,'-19'-14'-196,"0"-1"0,4 1 230,4 0 1,0 5 258,6-1 1,0 5-207,5-4 1,0 4 364,0-4 555,0 5-493,0-8 1,2 10-147,2-2 1,-1 2 494,7 2-225,-1 0 1,6 2-292,-1 2 1,-5 6-48,1 9 0,-2-2-120,1 7 0,-2-1 119,-7 6 0,4 4-88,1 0 0,0 7-172,-5-2 1,0 3-96,0 1 0,0 6-129,0-1 1,-2 5-119,-3-4 1,4 1-82,-4-2 1,4-8-307,1 4 0,0-10-803,0 0 1,6-7-27,3-3 1521,4-5 0,1 9 1,0-5-1</inkml:trace>
  <inkml:trace contextRef="#ctx0" brushRef="#br0" timeOffset="1">25208 13108 8356,'-22'-7'217,"2"-1"393,6-6-341,6 6-60,1-4 0,14 10 250,2-3 0,5 4-99,5 1 1,3 0-33,7 0 1,-1 0-163,1 0 1,4 0-277,0 0 1,5 4 31,-5 1 1,7 0-312,-2-5 1,7-2 73,3-2 1,10 0 98,-1-5 1,-2-1-2029,-2-4 2244,-1 6 0,5-11 0,-1 4 0</inkml:trace>
  <inkml:trace contextRef="#ctx0" brushRef="#br0" timeOffset="2">25280 11899 8488,'-13'-22'14,"3"3"0,4 3 349,6 2 1,6 5 677,4-1 1,9 7-333,5-2 0,7 2 96,2-2 0,1 4-384,-6-4 0,7 3-129,3 2 1,3 0-229,1 0 0,-1 0 74,-3 0 0,3 0-300,-3 0 1,3 0-210,2 0 0,-5 0-540,0 0 1,-6 0-48,1 0 1,1 0 957,0 0 0,5 0 0,-3 0 0</inkml:trace>
  <inkml:trace contextRef="#ctx0" brushRef="#br0" timeOffset="3">26374 12112 8455,'0'-22'0,"2"0"88,3 3 0,-4 3 204,4-3 0,3 5 443,1 5 1,-2-9-224,-3 4 0,3 2 1342,-3 2-1188,1 1 0,-5-1 575,0 1-857,0 5 1,0 0 43,0 8 0,-6 6-41,-4 9 0,-2 3 129,-2 6 1,-1 4 40,1 6 1,0 1-138,0 14 1,-1-1-390,1 5 0,0 6-168,0 3 0,0 5 87,-1 5 0,1-8-347,0 3 0,0-9-775,0-1 1,4-9 69,1-4 0,5-12-2964,0-8 2776,2-12 1290,2-9 0,0-1 0,0 2 0</inkml:trace>
  <inkml:trace contextRef="#ctx0" brushRef="#br0" timeOffset="4">26374 11999 8455,'15'-29'0,"0"1"724,4-1 1,8 3-33,6 2 1,12 3 508,-3 7 1,9 6-232,-4 3 1,1 4 229,-6 1 1,-7 12-839,-7 7 1,-7 7-362,-12 2 1,-5 7-314,-14 3 1,-7 3 301,-16 2 0,-4 1-66,-5 3 1,-9-1-293,-6 6 0,-1 0 139,25-23 0,-1-1 0,-24 24-2,1 0 1,3-6-96,12 2 0,-1-1 154,15-4 0,9-4-56,14-11 0,11 1-63,8-1 0,15-6-248,14-3 0,5-9 136,9-5 1,5-7 7,0-7 1,10-2 217,-1-13 0,-1-5 86,-4-4 0,-6-6 283,2 1 0,-5-3 18,-5-2 1,-11 2 410,-13 3 0,-7 3 36,-12 7 0,-2 6-252,-7 3 0,-11 9 832,-4 6 0,-8 2-425,-1 2 0,-3 8-616,-1 6 0,-1 2 40,1 8 1,4-1-689,0 6 0,7-1-133,-2 1 0,5-6-638,4 1 1,-1-7 210,7 2 1,-1-3-343,5-2 100,0-6 1021,0-1 0,6-18 348,4-4 0,-2-4 115,1 0 1,1 4 464,4-4 0,-3 3-107,3 2 1,-3 1 573,8 4 1,-2 2-247,2 7 1,3 7-298,7 2 1,-1 5-262,1 5 1,1 3-976,3 7 1,-3-1-1213,3 1 1,-4-6 1102,-6 1 726,-2-7 0,-1 4 0,3-7 0</inkml:trace>
  <inkml:trace contextRef="#ctx0" brushRef="#br0" timeOffset="5">27697 11473 10803,'-8'-22'-88,"3"3"1,7 9 1179,7 5 0,2 12 1898,13 7 1,-7 13-1583,2 11 1,-5 11-100,-4 7 1,-4 3-1131,-6 7 0,0 5-432,0 5 0,0 0 34,0-5 0,-8-5 62,-6 1 0,-7-7-1084,-7 1 0,-2-5 852,-3-9 0,-5-3-735,-9-15 1,1-4 827,-6-11 0,11-7 774,-2-7 0,10-2 85,0-8 1,7 1 1782,3-5-1836,11 6 1,1 2 210,16 6 1,11 6 58,12 3 1,2-1-424,8 2 0,5-1-1807,4 5 0,2 5-364,-1 0 1,-6-1-3672,1-9 5345,0 4 0,-7-5 1,7 6-1</inkml:trace>
  <inkml:trace contextRef="#ctx0" brushRef="#br0" timeOffset="6">28422 12624 8319,'-22'-28'3357,"3"6"-1172,9 3-66,4 3-1230,6 8 0,0 3 419,0 10 0,0 4-941,0 10 0,-2 4-109,-2 5 1,0 2-994,-5 3 1,-1 2 172,-4 3 0,0 1-130,0-6 0,-2 1-247,-3-6 1,2 4-3151,-7-4 4089,7 4 0,-10-17 0,5 6 0</inkml:trace>
  <inkml:trace contextRef="#ctx0" brushRef="#br0" timeOffset="7">28877 11970 8465,'-7'-9'0,"-2"-1"892,3 7 0,-2 5 1268,3 12 0,2 8-1076,-7 11 1,1 8 87,-5 7 1,-1 10-1161,1-1 1,0 9-411,0 1 0,-1 1 242,1-2 0,2-4-174,2-10 0,-1-10-510,6-9 0,2-14 174,8-4 0,-2-11-442,7 1 1,1-14 684,8-6 0,-2-10 132,7-3 1,-1-2 521,6-8 0,-5 1 156,-1 0 0,1 2-100,4 6 1,1 3 90,-1 2 0,-4 5 333,0 9 1,-7 4-145,2 6 0,-3 8 187,-2 6 1,0 7-543,0 7 1,1 2 96,-1 3 0,-2-3-878,-2 4 0,1-11-100,-6-4 351,6-3 0,-8-8 22,6-3 1,-5-7-265,0-7 0,3-4 55,-3-16 0,3 1-259,-3-15 0,0 4-271,5-8 1,2-6 59,8-3 796,3-8 1,-5 26-1,1-1 1,0-1 0,0 1-1</inkml:trace>
  <inkml:trace contextRef="#ctx0" brushRef="#br0" timeOffset="8">29573 11615 8463,'-14'-27'0,"0"3"1998,6 4 368,2 12 1,12 8-1086,3 9 0,9 12 192,1 7 0,0 7-1095,-5 8 0,0 6-88,0 3 0,1 8-259,-1 1 1,-6 7-617,-3-1 0,-4 4-50,-1 5 1,0-2-31,0 6 0,-1-9-950,-4-4 0,3-7 598,-3-18 1,-1-4-1232,1-14 1994,1-10 0,4-15-36,0-14 0,0-5 182,0-8 1,6-7 120,3-3 1,4-10 203,1-4 1,7 2 115,3-2 1,1 12 552,-1 2 1,1 8 20,-6 7 0,4 4-31,-4 9 1,0 7-28,-4 12 1,-1 14-298,0 14 0,-5 5-379,1 0 1,-7 6-355,2-1 1,1 0-537,-1-4 1,0 3-247,-5-4 0,0-2-2791,0-12 3754,0-5 0,0-3 0,0-6 0</inkml:trace>
  <inkml:trace contextRef="#ctx0" brushRef="#br0" timeOffset="9">30227 12212 9315,'8'14'-699,"5"2"2626,-4 3 1,-1 0-1026,2 9 0,-7-1-2865,2 11 1963,3-6 0,-7 9 0,5-5 0</inkml:trace>
  <inkml:trace contextRef="#ctx0" brushRef="#br0" timeOffset="10">30455 11430 8338,'0'-28'0,"6"2"945,4 7 0,2 2 1328,2 12 1,-1 2-1635,-3 8 0,-2 4-569,-4 10 0,-2 3-157,3 7 1,-4-1-536,-1 1 1,5-1 621,0 1 0,-1 5 0,-4 3 0</inkml:trace>
  <inkml:trace contextRef="#ctx0" brushRef="#br0" timeOffset="11">30668 11942 9734,'-22'8'2766,"8"1"-2030,9 1 0,3 5 366,2 14 0,2 6-553,3 3 1,3 3-46,6 1 0,0 6-2085,0-1 0,2 7 860,3-2 1,-3-8-3019,3-1 3638,3-10 0,-6 2 1,4-7-1</inkml:trace>
  <inkml:trace contextRef="#ctx0" brushRef="#br0" timeOffset="12">30554 12411 8505,'21'-21'0,"-2"6"470,9-4 0,4 4 687,11 6 1,-7-2-1061,-3 6 1,2-4-682,-2 4 1,0 0-940,-4 5 0,-7-5 1523,-3 1 0,-10-7 0,-3 3 0</inkml:trace>
  <inkml:trace contextRef="#ctx0" brushRef="#br0" timeOffset="13">31436 11757 8505,'14'-28'0,"7"-1"944,2 1 1,4 1-122,2 3 1,5-1-59,4 6 0,3-5-14,2 5 1,0 2 261,-1 7 0,4-2-423,-3 2 1,1 4-234,-11 1 0,0 4-74,-4 1 1,-2 1-7,-4 4 1,-7 4-359,-6 10 0,-7 0 97,2 10 1,-4 2 41,-1 12 0,-6 1-70,-4 4 1,2 4-490,-1 9 0,1 9 1,-1 6 1,3-35 0,0 0 211,4-1 0,0 0 1,-1 3-1,1 0 190,2 2 1,0 0 0,2 35 11,0-39 1,0-1-1,6 28 389,6-7 1,-1-8 239,-3-6 0,-4-11 371,-6-7 1,-3-9-378,-7-10 0,-6 1 303,-12-7 1,-7 1-549,-3-5 1,-3-5-409,-1 1 0,-1-6-2675,0 6 1,5-6 2790,0 5 0,1-6 0,-6 3 0</inkml:trace>
  <inkml:trace contextRef="#ctx0" brushRef="#br0" timeOffset="14">7038 16420 8310,'-28'-6'134,"-1"-4"1,2 2 463,4-1 1,7 4-139,7-4 0,4 4 546,-5-5 1,7 6-411,-2-6 0,5 2 287,5-1 0,5-4-59,9 4 1,4-9 133,10-1 1,4 0-238,5 5 0,1-5 86,0 0 0,4 0-322,1 5 1,4 6-61,-5 3 0,0-1-296,-4 1 1,0 7 74,-1 7 0,-7 12-301,-6 7 1,-4 7-59,-11 8 1,-3 11-161,-11 2 1,-14 12 49,-10 3 0,8-33 0,-4 0-342,-5 2 0,-2 1 1,-1 2-1,-1 1 256,-3-3 1,-2-2 0,-1-1-1,0-2 122,2-4 0,0-2 0,-2-1 1,0-1-21,0-2 1,-1 0-1,2-2 1,0-1-23,-27 15 0,7-14 621,16-10 1,9-9 132,11 0 1,8-10 563,5-4 0,23-10-456,10-5 0,23-5 3,10-4 1,-22 18-1,1 0-440,2-2 0,2 1 0,2 1 0,1 2 82,-2 0 1,0 2 0,3 1 0,2 1 42,0 4 1,-1 1 0,0-2 0,0 0-98,1 4 0,0 0 0,-4 0 1,-2 1-812,32 5 1,-13 4-578,-16 6 0,-12 7-4597,-11 3 5803,-16 2 0,-10 9 0,-4 2 0</inkml:trace>
  <inkml:trace contextRef="#ctx0" brushRef="#br1" timeOffset="15">26218 14188 6646,'0'-8'-152,"0"2"0,6-1 0,2 0 0</inkml:trace>
  <inkml:trace contextRef="#ctx0" brushRef="#br1" timeOffset="16">26488 13975 7960,'0'-14'-292,"0"4"353,0 1 1,0-1 141,0-4 0,0 0 81,0-1 0,0 1 270,0 0-146,0 0 1,0 0 108,0-1-380,0 7 69,-6 2 0,-2 8 59,-6 2 1,-1 11-238,1 8 1,0 9-314,0 1 1,0 11 214,-1-1 0,6 4 1,-1 1 0,7-4-130,-2 3 1,4-2 64,1-3 0,6-7-99,4-7 0,9-5 107,4-9 1,4-6 114,2-4 1,-1-10 51,1-8 1,2-8 147,-2-11 1,2-4-102,-7-5 1,-4-1 116,-1 0 0,-9 5 286,-5 1 1,-4-1-155,-1-5 0,-6 7 37,-4 2 0,-2 11-54,-3 4 0,-3 5-698,-1 4 1,4 4 60,6 6 0,4 0-138,-4 0 0,6 1-727,-2 4 0,11 3 1182,8 6 0,13 0 0,9 1 0</inkml:trace>
  <inkml:trace contextRef="#ctx0" brushRef="#br1" timeOffset="17">26644 14870 8082,'-14'-14'833,"5"0"-625,-1 0 0,7 4 1761,-2 1-575,4 6-845,1-4 1,5 9-107,-1 3 0,6 3 184,-5 6 0,4 5-494,-4 0 1,1 6 43,-1-1 0,-4 2-455,4 3 1,-3-1 241,-2 1 0,0-2-917,0-4 1,0 4 186,0-3 0,0 7-168,0 3 1,0-1 933,0-5 0,-7 1 0,-1-1 0</inkml:trace>
  <inkml:trace contextRef="#ctx0" brushRef="#br1" timeOffset="18">26317 15993 8062,'-15'0'0,"-4"0"797,3 0 200,2 0 1,7 7-387,7 2 0,0 9 71,0 1 0,7 6-197,2-1 0,4 7-170,1 2 0,0 7-495,0-2 0,-1-2 199,-3 2 0,1-2-275,-7 2 0,1 3-257,-5-3 1,-1-3-715,-4-2 1,-3-9 374,-6-5 1,4 0 851,1-5 0,-1 3 0,-4-9 0</inkml:trace>
  <inkml:trace contextRef="#ctx0" brushRef="#br1" timeOffset="19">26929 16107 8093,'-24'-5'1423,"0"1"0,5-6-1160,-4 6 1,10 5-126,-1 9 1,-2 4 149,-3 5 1,0 3 415,5 6 1,0 2-701,0 3 0,6-3 61,3 4 0,3-3-124,2 2 1,0-4 74,0-1 0,2-1-439,3-8 1,3-2 260,6-7 0,0-4 104,0-6 0,7-8-195,2-6 0,0-3-19,0-12 0,-4 2 279,5-10 1,-7 3 221,2-4 1,-5 2-19,-4-2 1,1 4-88,-6 5 1,-1 1 103,-4-1 1,-3 2-392,-6 4 1,-2 2-348,-13 7 0,0 6 195,-4 3 315,0 4 0,-1-6 0,1-1 0</inkml:trace>
  <inkml:trace contextRef="#ctx0" brushRef="#br1" timeOffset="20">27327 16065 8034,'-16'0'275,"-3"0"1,3 0 243,-3 0 1,4 1 62,0 4 1,1 4 900,0 10 1,0 3-935,0 7 1,6 1-145,3 3 0,3 2-1030,2 3 0,13 1 394,6-6 1,8-1-556,6-8 0,-1-1 221,5-8 1,1 0-51,5-10 1,4-6 276,1-9 1,-1-4 125,-4-5 1,-7-8 166,-3-6 1,-9-7-103,-5 2 0,-9-7 743,-6-3 1,-10 1-155,-8 4 1,-8 5 42,-12 0 0,-2 7-486,-7-2 1,1 9-516,-1 5 0,0 8 516,1 1 0,-1 1 0,1-5 0</inkml:trace>
  <inkml:trace contextRef="#ctx0" brushRef="#br1" timeOffset="21">29801 13435 8253,'0'-15'-1069,"0"1"898,0 0 0,0 0 394,0-1 1,0 6 36,0-1 204,0 7-464,0-3 0,-6 6 0,-2 0 0</inkml:trace>
  <inkml:trace contextRef="#ctx0" brushRef="#br1" timeOffset="22">29815 13406 8385,'0'-14'132,"0"0"1,0-1 528,0 1 438,-6 6 104,-2 2 0,-11 17-675,0 3 1,-8 15-222,-1-1 0,-1 12-683,-4 2 0,3 1-12,2 4 0,-1 2-363,1-1 0,10 2 610,4-7 1,11 1 22,3-11 1,8 4-695,11-9 1,9-9 10,10-14 0,3-4 655,2-1 0,0-11 10,-1-3 1,1-11 451,-1-4 1,0-1-106,-5-8 0,-3 0 116,-11-4 0,-4-1 6,-9 1 1,-4-1 250,-6 0 1,-8-3-219,-6 4 0,-11 2-7,-8 12 0,-7 6-137,2 3 0,-1 5-281,1 4 1,3 5-904,7 10 1,1 3 160,3 6 801,10 0 0,7 7 0,7 1 0</inkml:trace>
  <inkml:trace contextRef="#ctx0" brushRef="#br1" timeOffset="23">29886 14359 8460,'0'-15'117,"0"1"915,0 0 0,0 4 237,0 1 177,6 6-751,-4-3 0,9 12 148,-6 3 0,0 6-533,-5 3 1,0 0-435,0 6 0,0-1-138,0 6 0,0 4-456,0 0 1,0 0-1075,0-4 0,0-1 1792,0 0 0,6 1 0,2-1 0</inkml:trace>
  <inkml:trace contextRef="#ctx0" brushRef="#br1" timeOffset="24">29929 15567 8321,'-14'-6'0,"1"-2"0,3-6 0,-1 4 3018,7 1-1930,-1 5 1,5 4-118,0 10 1,0 4-358,0 5 0,0 3-143,0 7 1,0 4-261,0 0 1,5 6-145,-1-1 1,6 2-770,-5-2 1,6 3 548,-2-3 0,4 3-1216,1 1 1,0 0 43,0-5 0,2-2-1482,3-6 2807,-3-7 0,11 5 0,-5-5 0</inkml:trace>
  <inkml:trace contextRef="#ctx0" brushRef="#br1" timeOffset="25">30327 15738 8247,'-29'0'0,"6"-5"116,-1 0 1,8 2 431,2 8 0,1 3 747,9 6 1,-1 6-851,5 4 0,0 0-346,0 4 0,3-3 25,7 9 0,5 0-216,14 0 0,4-1-992,0-5 1,7-1 641,-2-3 1,-2-5-655,2-10 0,-7-3 1096,3-6 0,-11 0 0,-2 0 0</inkml:trace>
  <inkml:trace contextRef="#ctx0" brushRef="#br1" timeOffset="26">30384 15766 8132,'-8'-14'-562,"-5"0"0,12-1 807,-4 1 1,8 5 631,2-1 1,7 5-299,3-4 0,0 6-196,9-2 0,0 3-21,4 2 1,1 0-93,-1 0 0,1 2-18,-1 3 0,-1 4-118,-3 10 1,-1-1-129,-9 5 0,2 3 1,-11 7 1,0-3-228,-5 3 1,-8 2-230,-6-2 0,-7-2 204,-7-7 0,-5 1-489,-1-6 1,1-4 288,5-6 1,6-1 444,3 1 0,3-2 0,2-7 0</inkml:trace>
  <inkml:trace contextRef="#ctx0" brushRef="#br1" timeOffset="27">31294 15610 8298,'-29'-7'0,"1"4"0,-1-6 0,3 6 972,2-2 0,-3 5-108,3 5 0,-4 4 37,-5 10 1,3 3-436,-4 6 1,6 3-195,4 2 1,4-2-656,6 7 0,6-6-368,3 1 0,7-3 296,7-2 1,8-7 291,17-7 1,3-1-616,11-8 1,-2-2 290,6-8 1,0-5 185,5-8 1,-7 0 322,-2-6 0,-6 1 482,-4-6 1,-4 1-96,-11-1 1,-4-4 443,-9 0 1,-7-5-195,-13 5 0,-12 0-200,-16 4 0,-6 3-183,-8 2 1,-2 8-699,-12 7 0,4 5 422,-4 0 0,3 7 0,-5 2 0,0-2 0,2-2 0</inkml:trace>
  <inkml:trace contextRef="#ctx0" brushRef="#br1" timeOffset="28">12000 16434 8109,'-1'-27'-158,"-4"4"0,3 2 443,-2 7 1,2 0-49,2-1 1,-2-4 227,-2 1 1,2-1 504,-3 4-59,4 1-543,1 0-239,0 6 407,0 2-270,0 25 0,0-2-19,0 16 0,0 4-3,0 0 0,-2 5-212,-3 0 0,2 7 39,-6 3 0,4 2-329,-4-2 1,4 3-44,-5-2 0,2-3-220,-1 2 1,-2-6 153,6 1 0,0-10-99,5-9 0,0-6-495,0-8 0,2-6 367,3-3 0,4-6 594,10-9 0,10-6 0,7-12 0</inkml:trace>
  <inkml:trace contextRef="#ctx0" brushRef="#br1" timeOffset="29">12626 16264 8282,'-19'-2'92,"0"-3"1,0 4 182,5-4 0,-1 5 455,1 5 0,-2 9-250,-2 10 0,0 4-179,-6 5 1,2 4-262,-1 5 0,-3 1-39,7-1 0,0 4-268,5-3 1,6 1 8,4-11 0,4 1-243,4-6 1,11-8 273,8-5 1,4-7-80,2-8 1,5-8-45,4-7 1,-1-5 175,0-8 1,-3-7 296,4-3 0,-5-5 67,5-4 0,-13 3 119,-1-4 1,-7 4-127,-3 1 1,-6-4 11,-3 0 0,-5 5 64,-5 9 1,-9 5 25,-10 4 0,-3 5-560,-1 10 1,4 2 124,0 7 0,2 2-1524,-1 3 1674,2 9 0,1 2 0,-3 4 0</inkml:trace>
  <inkml:trace contextRef="#ctx0" brushRef="#br1" timeOffset="30">13195 16264 8288,'-15'0'1326,"1"0"-995,0 0 1,0 0-546,-1 0 0,1 0 324,0 0 1,-2 6 532,-3 3 1,2 10-394,-7 5 0,7 4-163,-2 6 1,3 2-167,2 7 1,6-1-326,3 1 0,10 0-167,4-1 1,10-10 296,5-4 1,9-15 15,5-4 0,5-5 69,4-4 1,2-13 52,3-6 0,2-13-96,-7-6 1,1-4 415,-6-6 0,-7-1 57,-6-3 1,-14 2 275,-10 2 1,-6 9 66,-9-4 0,-14 16-207,-18 4 0,-7 12-955,-8 6 0,0 3 578,0 2 0,-4 3 0,-1 7 0,0 6 0</inkml:trace>
  <inkml:trace contextRef="#ctx0" brushRef="#br1" timeOffset="31">16863 14088 8377,'-22'-14'-994,"1"-2"745,7-2 1,1 2 464,4-3 0,2-2-49,7 2 1,2-8-36,3-1 0,-2 0 112,6-6 0,2 4 241,8 2 1,-1-1-147,5 1 0,-4 4 119,5 1 0,0 4 5,4-5 0,2 7-125,3-2 1,-1 4-294,6 6 0,-7 3 105,3 6 1,0 3-103,0 6 1,-8 2-95,-7 13 0,-4 6-172,-6 8 1,-4 5 59,-10 4 0,-9-1-119,-10 6 1,-7-5-151,-3 5 0,-10 1 221,2 3 1,-4-5 151,3-4 0,0-2 24,1-3 0,-4-2 21,3-7 1,5-8 200,15-15 166,8-4 1,11-6-188,8 0 1,8-6 52,11-4 1,7-2-108,13-3 0,0 6-21,-1-1 1,6 6-224,-1-6 1,2 7 28,-2-2 0,2-1 7,3 1 1,-4-1-362,-10 1 0,0 4-1295,-10-4 1747,4-3 0,-10 0 0,6-6 0</inkml:trace>
  <inkml:trace contextRef="#ctx0" brushRef="#br1" timeOffset="32">17588 12553 10790,'0'-14'-389,"0"0"1,0-1-6,0 1 0,0 5 462,0-1 1,-5 6 1201,0-6-466,1 7-508,4-3 1,0 7 9,0 4 1,0 4-163,0 10 1,0 5-25,0 9 0,-5-1 45,0 6 1,-6 1-183,2 9 0,1-4 14,-2 3 0,1 4-272,-6 1 1,6-2-29,0 3 0,1-9-208,-2-2 0,2-1 62,4-7 1,2-7 75,-3-9 0,5-8-361,5-5 0,4-4 734,10-1 0,3-6 0,7-2 0</inkml:trace>
  <inkml:trace contextRef="#ctx0" brushRef="#br1" timeOffset="33">17986 12582 8549,'-5'-15'-286,"0"1"1,-1 0 434,1 0 1,2 6 696,-6 3 0,4 5-409,-5 5 0,-1 4-189,-8 10 1,4 3-65,-4 7 0,1 5-126,-1 4 1,5 3-192,0 2 0,1-5-442,9 0 1,-1-2-171,5 2 0,6-3 287,4-7 0,10-6-28,9-3 0,5-9 185,9-5 0,0-5 242,-1-5 1,-4-5-61,0-9 0,-6-3 165,1-6 0,-9 0 637,-5-1 0,-10-4-354,-4 0 0,-4-2 486,-1 2 1,-8 3-197,-6-3 0,-8 7 39,-11 3 0,1 7-291,-6 2 1,5 1-326,-5 8 0,7 1 18,-2 4 1,7 0-161,3 0 1,7 1-1347,2 4 1,6-2 1445,8 6 0,12 1 0,4 4 0</inkml:trace>
  <inkml:trace contextRef="#ctx0" brushRef="#br1" timeOffset="34">18739 12411 8368,'-14'-6'379,"2"-2"475,2-6-562,-3 6 0,7 8 149,-3 9 1,-9 8-250,4 2 1,-3 8-59,2 2 1,1 1-46,0 8 0,1-2-884,4 2 0,-2 3 72,6-3 1,2-3 340,8-2 0,4-3 36,10-2 0,5-7 133,9-7 0,-1-6 87,6-8 1,-2-6 443,2-4 0,1-9-244,-6-5 0,1-4 631,-6-5 1,-1 1-199,-3-6 0,-10 7 20,-9-2 0,-5 1-94,-5-1 1,-9 8 82,-10-4 0,-9 12-338,-5 2 1,-11 8-435,-8 7 1,0 3 255,-5 6 0,4 7 0,1 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13/01/2025</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17</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47</a:t>
            </a:fld>
            <a:endParaRPr lang="en-GB" altLang="en-US"/>
          </a:p>
        </p:txBody>
      </p:sp>
    </p:spTree>
    <p:extLst>
      <p:ext uri="{BB962C8B-B14F-4D97-AF65-F5344CB8AC3E}">
        <p14:creationId xmlns:p14="http://schemas.microsoft.com/office/powerpoint/2010/main" val="354214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13/01/2025</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13/01/2025</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6988"/>
            <a:ext cx="2743200" cy="6264276"/>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6988"/>
            <a:ext cx="8026400" cy="62642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13/01/2025</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13/01/2025</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13/01/2025</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13/01/2025</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13/01/2025</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13/01/2025</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13/01/2025</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1"/>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1"/>
            <a:ext cx="4011084" cy="4691063"/>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13/01/2025</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13/01/2025</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13/01/2025</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a:p>
        </p:txBody>
      </p:sp>
      <p:sp>
        <p:nvSpPr>
          <p:cNvPr id="3" name="Rectangle 2">
            <a:extLst>
              <a:ext uri="{FF2B5EF4-FFF2-40B4-BE49-F238E27FC236}">
                <a16:creationId xmlns:a16="http://schemas.microsoft.com/office/drawing/2014/main" id="{9221FB7C-07E2-A29C-9AD6-37AB3B7E5B4F}"/>
              </a:ext>
            </a:extLst>
          </p:cNvPr>
          <p:cNvSpPr>
            <a:spLocks noChangeArrowheads="1"/>
          </p:cNvSpPr>
          <p:nvPr userDrawn="1"/>
        </p:nvSpPr>
        <p:spPr bwMode="auto">
          <a:xfrm>
            <a:off x="12647899" y="-9502"/>
            <a:ext cx="861643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endParaRPr lang="en-GB"/>
          </a:p>
        </p:txBody>
      </p:sp>
      <p:pic>
        <p:nvPicPr>
          <p:cNvPr id="1025" name="Picture 2" descr="Logo PMS Blue">
            <a:extLst>
              <a:ext uri="{FF2B5EF4-FFF2-40B4-BE49-F238E27FC236}">
                <a16:creationId xmlns:a16="http://schemas.microsoft.com/office/drawing/2014/main" id="{48C800A7-AB1C-B352-346F-A487E34C16E4}"/>
              </a:ext>
            </a:extLst>
          </p:cNvPr>
          <p:cNvPicPr>
            <a:picLocks noChangeAspect="1" noChangeArrowheads="1"/>
          </p:cNvPicPr>
          <p:nvPr userDrawn="1"/>
        </p:nvPicPr>
        <p:blipFill>
          <a:blip r:embed="rId13" r:link="rId14">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8.xml"/></Relationships>
</file>

<file path=ppt/slides/_rels/slide1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hyperlink" Target="https://github.com/PBarnaghi/ML/tree/main/Sample%20Representation%20-%20%20Cooridnate%20change" TargetMode="External"/><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 Id="rId5" Type="http://schemas.openxmlformats.org/officeDocument/2006/relationships/image" Target="../media/image46.jpeg"/><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teams.microsoft.com/l/team/19%3AbRaMz8hbk_nnjBm25c22A4bThQa1h2oMxAB6EMU8kIQ1%40thread.tacv2/conversations?groupId=6e99abc2-8eef-493b-970c-4cd6e25a1e13&amp;tenantId=2b897507-ee8c-4575-830b-4f8267c3d307"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30.png"/></Relationships>
</file>

<file path=ppt/slides/_rels/slide58.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6.xml"/><Relationship Id="rId1" Type="http://schemas.openxmlformats.org/officeDocument/2006/relationships/video" Target="https://www.youtube.com/embed/xNSgmm9FX2s?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977565" y="1772816"/>
            <a:ext cx="6480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sz="1800" noProof="0" dirty="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4" name="Picture 3" descr="A colorful letters and numbers&#10;&#10;Description automatically generated">
            <a:extLst>
              <a:ext uri="{FF2B5EF4-FFF2-40B4-BE49-F238E27FC236}">
                <a16:creationId xmlns:a16="http://schemas.microsoft.com/office/drawing/2014/main" id="{1D8A194E-C7F4-82DC-FE58-059D46810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GB" noProof="0"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noProof="0" smtClean="0"/>
              <a:pPr/>
              <a:t>10</a:t>
            </a:fld>
            <a:endParaRPr lang="en-GB" noProof="0" dirty="0"/>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25" y="1219341"/>
            <a:ext cx="6146899" cy="5059828"/>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609600" y="6381751"/>
            <a:ext cx="3105337"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5E63C63-DB87-1B99-6D81-9F356506BAFE}"/>
                  </a:ext>
                </a:extLst>
              </p14:cNvPr>
              <p14:cNvContentPartPr/>
              <p14:nvPr/>
            </p14:nvContentPartPr>
            <p14:xfrm>
              <a:off x="3874680" y="4299120"/>
              <a:ext cx="3270960" cy="2090160"/>
            </p14:xfrm>
          </p:contentPart>
        </mc:Choice>
        <mc:Fallback xmlns="">
          <p:pic>
            <p:nvPicPr>
              <p:cNvPr id="4" name="Ink 3">
                <a:extLst>
                  <a:ext uri="{FF2B5EF4-FFF2-40B4-BE49-F238E27FC236}">
                    <a16:creationId xmlns:a16="http://schemas.microsoft.com/office/drawing/2014/main" id="{25E63C63-DB87-1B99-6D81-9F356506BAFE}"/>
                  </a:ext>
                </a:extLst>
              </p:cNvPr>
              <p:cNvPicPr/>
              <p:nvPr/>
            </p:nvPicPr>
            <p:blipFill>
              <a:blip r:embed="rId4"/>
              <a:stretch>
                <a:fillRect/>
              </a:stretch>
            </p:blipFill>
            <p:spPr>
              <a:xfrm>
                <a:off x="3865320" y="4289760"/>
                <a:ext cx="3289680" cy="2108880"/>
              </a:xfrm>
              <a:prstGeom prst="rect">
                <a:avLst/>
              </a:prstGeom>
            </p:spPr>
          </p:pic>
        </mc:Fallback>
      </mc:AlternateContent>
    </p:spTree>
    <p:extLst>
      <p:ext uri="{BB962C8B-B14F-4D97-AF65-F5344CB8AC3E}">
        <p14:creationId xmlns:p14="http://schemas.microsoft.com/office/powerpoint/2010/main" val="206351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GB" noProof="0" dirty="0"/>
              <a:t>Categories of learning and 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noProof="0" smtClean="0"/>
              <a:pPr/>
              <a:t>11</a:t>
            </a:fld>
            <a:endParaRPr lang="en-GB" noProof="0" dirty="0"/>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294535"/>
            <a:ext cx="4672556" cy="5069692"/>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3071664" y="1556792"/>
            <a:ext cx="18002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 name="TextBox 7">
            <a:extLst>
              <a:ext uri="{FF2B5EF4-FFF2-40B4-BE49-F238E27FC236}">
                <a16:creationId xmlns:a16="http://schemas.microsoft.com/office/drawing/2014/main" id="{EC7E1A2A-64C7-D9DA-3619-621A2A73D3BA}"/>
              </a:ext>
            </a:extLst>
          </p:cNvPr>
          <p:cNvSpPr txBox="1"/>
          <p:nvPr/>
        </p:nvSpPr>
        <p:spPr>
          <a:xfrm>
            <a:off x="609600" y="6551613"/>
            <a:ext cx="3135795"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D7B7146-F588-5878-10E1-C86C327E61AF}"/>
                  </a:ext>
                </a:extLst>
              </p14:cNvPr>
              <p14:cNvContentPartPr/>
              <p14:nvPr/>
            </p14:nvContentPartPr>
            <p14:xfrm>
              <a:off x="3178800" y="6202800"/>
              <a:ext cx="3449880" cy="404640"/>
            </p14:xfrm>
          </p:contentPart>
        </mc:Choice>
        <mc:Fallback xmlns="">
          <p:pic>
            <p:nvPicPr>
              <p:cNvPr id="4" name="Ink 3">
                <a:extLst>
                  <a:ext uri="{FF2B5EF4-FFF2-40B4-BE49-F238E27FC236}">
                    <a16:creationId xmlns:a16="http://schemas.microsoft.com/office/drawing/2014/main" id="{CD7B7146-F588-5878-10E1-C86C327E61AF}"/>
                  </a:ext>
                </a:extLst>
              </p:cNvPr>
              <p:cNvPicPr/>
              <p:nvPr/>
            </p:nvPicPr>
            <p:blipFill>
              <a:blip r:embed="rId4"/>
              <a:stretch>
                <a:fillRect/>
              </a:stretch>
            </p:blipFill>
            <p:spPr>
              <a:xfrm>
                <a:off x="3169440" y="6193440"/>
                <a:ext cx="3468600" cy="423360"/>
              </a:xfrm>
              <a:prstGeom prst="rect">
                <a:avLst/>
              </a:prstGeom>
            </p:spPr>
          </p:pic>
        </mc:Fallback>
      </mc:AlternateContent>
    </p:spTree>
    <p:extLst>
      <p:ext uri="{BB962C8B-B14F-4D97-AF65-F5344CB8AC3E}">
        <p14:creationId xmlns:p14="http://schemas.microsoft.com/office/powerpoint/2010/main" val="661999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GB" noProof="0"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noProof="0" smtClean="0"/>
              <a:pPr/>
              <a:t>12</a:t>
            </a:fld>
            <a:endParaRPr lang="en-GB" noProof="0" dirty="0"/>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986401" y="1151719"/>
            <a:ext cx="7740352" cy="3564908"/>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986401" y="4743071"/>
            <a:ext cx="8257260" cy="1200329"/>
          </a:xfrm>
          <a:prstGeom prst="rect">
            <a:avLst/>
          </a:prstGeom>
        </p:spPr>
        <p:txBody>
          <a:bodyPr wrap="square">
            <a:spAutoFit/>
          </a:bodyPr>
          <a:lstStyle/>
          <a:p>
            <a:pPr marL="342887" indent="-342887">
              <a:buAutoNum type="arabicPeriod"/>
            </a:pPr>
            <a:r>
              <a:rPr lang="en-GB" noProof="0" dirty="0">
                <a:latin typeface="Gill Sans MT" panose="020B0502020104020203" pitchFamily="34" charset="77"/>
              </a:rPr>
              <a:t>Adaptive linear element (</a:t>
            </a:r>
            <a:r>
              <a:rPr lang="en-GB" noProof="0" dirty="0" err="1">
                <a:solidFill>
                  <a:schemeClr val="bg1">
                    <a:lumMod val="50000"/>
                  </a:schemeClr>
                </a:solidFill>
                <a:latin typeface="Gill Sans MT" panose="020B0502020104020203" pitchFamily="34" charset="77"/>
              </a:rPr>
              <a:t>Widrow</a:t>
            </a:r>
            <a:r>
              <a:rPr lang="en-GB" noProof="0" dirty="0">
                <a:solidFill>
                  <a:schemeClr val="bg1">
                    <a:lumMod val="50000"/>
                  </a:schemeClr>
                </a:solidFill>
                <a:latin typeface="Gill Sans MT" panose="020B0502020104020203" pitchFamily="34" charset="77"/>
              </a:rPr>
              <a:t> and Hoff, 1960</a:t>
            </a:r>
            <a:r>
              <a:rPr lang="en-GB" noProof="0" dirty="0">
                <a:latin typeface="Gill Sans MT" panose="020B0502020104020203" pitchFamily="34" charset="77"/>
              </a:rPr>
              <a:t>)</a:t>
            </a:r>
          </a:p>
          <a:p>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8. Multi-GPU convolutional network (</a:t>
            </a:r>
            <a:r>
              <a:rPr lang="en-GB" b="0" i="0" u="none" strike="noStrike" noProof="0" dirty="0" err="1">
                <a:solidFill>
                  <a:schemeClr val="bg1">
                    <a:lumMod val="50000"/>
                  </a:schemeClr>
                </a:solidFill>
                <a:effectLst/>
                <a:latin typeface="Gill Sans MT" panose="020B0502020104020203" pitchFamily="34" charset="77"/>
              </a:rPr>
              <a:t>Krizhevsky</a:t>
            </a:r>
            <a:r>
              <a:rPr lang="en-GB" b="0" i="0" u="none" strike="noStrike" noProof="0" dirty="0">
                <a:solidFill>
                  <a:schemeClr val="bg1">
                    <a:lumMod val="50000"/>
                  </a:schemeClr>
                </a:solidFill>
                <a:effectLst/>
                <a:latin typeface="Gill Sans MT" panose="020B0502020104020203" pitchFamily="34" charset="77"/>
              </a:rPr>
              <a:t>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9. COTS HPC unsupervised convolutional network (</a:t>
            </a:r>
            <a:r>
              <a:rPr lang="en-GB" b="0" i="0" u="none" strike="noStrike" noProof="0" dirty="0">
                <a:solidFill>
                  <a:schemeClr val="bg1">
                    <a:lumMod val="50000"/>
                  </a:schemeClr>
                </a:solidFill>
                <a:effectLst/>
                <a:latin typeface="Gill Sans MT" panose="020B0502020104020203" pitchFamily="34" charset="77"/>
              </a:rPr>
              <a:t>Coates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2013</a:t>
            </a:r>
            <a:r>
              <a:rPr lang="en-GB" noProof="0" dirty="0">
                <a:solidFill>
                  <a:srgbClr val="000000"/>
                </a:solidFill>
                <a:latin typeface="Gill Sans MT" panose="020B0502020104020203" pitchFamily="34" charset="77"/>
              </a:rPr>
              <a:t>)</a:t>
            </a:r>
          </a:p>
        </p:txBody>
      </p:sp>
      <p:sp>
        <p:nvSpPr>
          <p:cNvPr id="4" name="TextBox 3">
            <a:extLst>
              <a:ext uri="{FF2B5EF4-FFF2-40B4-BE49-F238E27FC236}">
                <a16:creationId xmlns:a16="http://schemas.microsoft.com/office/drawing/2014/main" id="{FDF5A0A2-BD21-87FF-8A59-714EACE7391F}"/>
              </a:ext>
            </a:extLst>
          </p:cNvPr>
          <p:cNvSpPr txBox="1"/>
          <p:nvPr/>
        </p:nvSpPr>
        <p:spPr>
          <a:xfrm>
            <a:off x="609600" y="6551613"/>
            <a:ext cx="3135795"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3BAA266-AF67-C29C-F50B-DC289B51FBB2}"/>
                  </a:ext>
                </a:extLst>
              </p14:cNvPr>
              <p14:cNvContentPartPr/>
              <p14:nvPr/>
            </p14:nvContentPartPr>
            <p14:xfrm>
              <a:off x="2328480" y="941760"/>
              <a:ext cx="5610960" cy="3182400"/>
            </p14:xfrm>
          </p:contentPart>
        </mc:Choice>
        <mc:Fallback xmlns="">
          <p:pic>
            <p:nvPicPr>
              <p:cNvPr id="7" name="Ink 6">
                <a:extLst>
                  <a:ext uri="{FF2B5EF4-FFF2-40B4-BE49-F238E27FC236}">
                    <a16:creationId xmlns:a16="http://schemas.microsoft.com/office/drawing/2014/main" id="{13BAA266-AF67-C29C-F50B-DC289B51FBB2}"/>
                  </a:ext>
                </a:extLst>
              </p:cNvPr>
              <p:cNvPicPr/>
              <p:nvPr/>
            </p:nvPicPr>
            <p:blipFill>
              <a:blip r:embed="rId4"/>
              <a:stretch>
                <a:fillRect/>
              </a:stretch>
            </p:blipFill>
            <p:spPr>
              <a:xfrm>
                <a:off x="2319120" y="932400"/>
                <a:ext cx="5629680" cy="3201120"/>
              </a:xfrm>
              <a:prstGeom prst="rect">
                <a:avLst/>
              </a:prstGeom>
            </p:spPr>
          </p:pic>
        </mc:Fallback>
      </mc:AlternateContent>
    </p:spTree>
    <p:extLst>
      <p:ext uri="{BB962C8B-B14F-4D97-AF65-F5344CB8AC3E}">
        <p14:creationId xmlns:p14="http://schemas.microsoft.com/office/powerpoint/2010/main" val="309520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GB" noProof="0"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noProof="0" smtClean="0"/>
              <a:pPr/>
              <a:t>13</a:t>
            </a:fld>
            <a:endParaRPr lang="en-GB" noProof="0" dirty="0"/>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2586880" y="913188"/>
            <a:ext cx="6360637" cy="3163884"/>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2591061" y="3971861"/>
            <a:ext cx="8554550" cy="1200329"/>
          </a:xfrm>
          <a:prstGeom prst="rect">
            <a:avLst/>
          </a:prstGeom>
        </p:spPr>
        <p:txBody>
          <a:bodyPr wrap="square">
            <a:spAutoFit/>
          </a:bodyPr>
          <a:lstStyle/>
          <a:p>
            <a:r>
              <a:rPr lang="en-GB" noProof="0" dirty="0">
                <a:solidFill>
                  <a:srgbClr val="000000"/>
                </a:solidFill>
                <a:latin typeface="Gill Sans MT" panose="020B0502020104020203" pitchFamily="34" charset="77"/>
              </a:rPr>
              <a:t>17. Distributed autoencoder (</a:t>
            </a:r>
            <a:r>
              <a:rPr lang="en-GB" b="0" i="0" u="none" strike="noStrike" noProof="0" dirty="0">
                <a:solidFill>
                  <a:schemeClr val="bg1">
                    <a:lumMod val="50000"/>
                  </a:schemeClr>
                </a:solidFill>
                <a:effectLst/>
                <a:latin typeface="Gill Sans MT" panose="020B0502020104020203" pitchFamily="34" charset="77"/>
              </a:rPr>
              <a:t>Le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18. Multi-GPU convolutional network (</a:t>
            </a:r>
            <a:r>
              <a:rPr lang="en-GB" b="0" i="0" u="none" strike="noStrike" noProof="0" dirty="0" err="1">
                <a:solidFill>
                  <a:schemeClr val="bg1">
                    <a:lumMod val="50000"/>
                  </a:schemeClr>
                </a:solidFill>
                <a:effectLst/>
                <a:latin typeface="Gill Sans MT" panose="020B0502020104020203" pitchFamily="34" charset="77"/>
              </a:rPr>
              <a:t>Krizhevsky</a:t>
            </a:r>
            <a:r>
              <a:rPr lang="en-GB" b="0" i="0" u="none" strike="noStrike" noProof="0" dirty="0">
                <a:solidFill>
                  <a:schemeClr val="bg1">
                    <a:lumMod val="50000"/>
                  </a:schemeClr>
                </a:solidFill>
                <a:effectLst/>
                <a:latin typeface="Gill Sans MT" panose="020B0502020104020203" pitchFamily="34" charset="77"/>
              </a:rPr>
              <a:t>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19. COTS HPC unsupervised convolutional network (</a:t>
            </a:r>
            <a:r>
              <a:rPr lang="en-GB" b="0" i="0" u="none" strike="noStrike" noProof="0" dirty="0">
                <a:solidFill>
                  <a:schemeClr val="bg1">
                    <a:lumMod val="50000"/>
                  </a:schemeClr>
                </a:solidFill>
                <a:effectLst/>
                <a:latin typeface="Gill Sans MT" panose="020B0502020104020203" pitchFamily="34" charset="77"/>
              </a:rPr>
              <a:t>Coates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2013</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20. </a:t>
            </a:r>
            <a:r>
              <a:rPr lang="en-GB" noProof="0" dirty="0" err="1">
                <a:solidFill>
                  <a:srgbClr val="000000"/>
                </a:solidFill>
                <a:latin typeface="Gill Sans MT" panose="020B0502020104020203" pitchFamily="34" charset="77"/>
              </a:rPr>
              <a:t>GoogLeNet</a:t>
            </a:r>
            <a:r>
              <a:rPr lang="en-GB" noProof="0" dirty="0">
                <a:solidFill>
                  <a:srgbClr val="000000"/>
                </a:solidFill>
                <a:latin typeface="Gill Sans MT" panose="020B0502020104020203" pitchFamily="34" charset="77"/>
              </a:rPr>
              <a:t> (</a:t>
            </a:r>
            <a:r>
              <a:rPr lang="en-GB" b="0" i="0" u="none" strike="noStrike" noProof="0" dirty="0" err="1">
                <a:solidFill>
                  <a:schemeClr val="bg1">
                    <a:lumMod val="50000"/>
                  </a:schemeClr>
                </a:solidFill>
                <a:effectLst/>
                <a:latin typeface="Gill Sans MT" panose="020B0502020104020203" pitchFamily="34" charset="77"/>
              </a:rPr>
              <a:t>Szegedy</a:t>
            </a:r>
            <a:r>
              <a:rPr lang="en-GB" b="0" i="0" u="none" strike="noStrike" noProof="0" dirty="0">
                <a:solidFill>
                  <a:schemeClr val="bg1">
                    <a:lumMod val="50000"/>
                  </a:schemeClr>
                </a:solidFill>
                <a:effectLst/>
                <a:latin typeface="Gill Sans MT" panose="020B0502020104020203" pitchFamily="34" charset="77"/>
              </a:rPr>
              <a:t> et al.</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2014a</a:t>
            </a:r>
            <a:r>
              <a:rPr lang="en-GB" noProof="0" dirty="0">
                <a:solidFill>
                  <a:srgbClr val="000000"/>
                </a:solidFill>
                <a:latin typeface="Gill Sans MT" panose="020B0502020104020203" pitchFamily="34" charset="77"/>
              </a:rPr>
              <a:t>)</a:t>
            </a:r>
          </a:p>
        </p:txBody>
      </p:sp>
      <p:sp>
        <p:nvSpPr>
          <p:cNvPr id="4" name="TextBox 3">
            <a:extLst>
              <a:ext uri="{FF2B5EF4-FFF2-40B4-BE49-F238E27FC236}">
                <a16:creationId xmlns:a16="http://schemas.microsoft.com/office/drawing/2014/main" id="{CD1A6EE7-2267-F186-051A-AD0547427F28}"/>
              </a:ext>
            </a:extLst>
          </p:cNvPr>
          <p:cNvSpPr txBox="1"/>
          <p:nvPr/>
        </p:nvSpPr>
        <p:spPr>
          <a:xfrm>
            <a:off x="609600" y="6551613"/>
            <a:ext cx="3135795"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p:sp>
        <p:nvSpPr>
          <p:cNvPr id="9" name="TextBox 8">
            <a:extLst>
              <a:ext uri="{FF2B5EF4-FFF2-40B4-BE49-F238E27FC236}">
                <a16:creationId xmlns:a16="http://schemas.microsoft.com/office/drawing/2014/main" id="{7F1C704C-F294-940B-DFD1-56FCCB5C05E5}"/>
              </a:ext>
            </a:extLst>
          </p:cNvPr>
          <p:cNvSpPr txBox="1"/>
          <p:nvPr/>
        </p:nvSpPr>
        <p:spPr>
          <a:xfrm>
            <a:off x="948466" y="5453805"/>
            <a:ext cx="10633934" cy="923330"/>
          </a:xfrm>
          <a:prstGeom prst="rect">
            <a:avLst/>
          </a:prstGeom>
          <a:noFill/>
        </p:spPr>
        <p:txBody>
          <a:bodyPr wrap="square">
            <a:spAutoFit/>
          </a:bodyPr>
          <a:lstStyle/>
          <a:p>
            <a:r>
              <a:rPr lang="en-GB" noProof="0" dirty="0">
                <a:latin typeface="Gill Sans MT" panose="020B0502020104020203" pitchFamily="34" charset="77"/>
              </a:rPr>
              <a:t>- T</a:t>
            </a:r>
            <a:r>
              <a:rPr lang="en-GB" b="0" i="0" u="none" strike="noStrike" noProof="0" dirty="0">
                <a:effectLst/>
                <a:latin typeface="Gill Sans MT" panose="020B0502020104020203" pitchFamily="34" charset="77"/>
              </a:rPr>
              <a:t>he human brain has approximately 86 billion neurons </a:t>
            </a:r>
          </a:p>
          <a:p>
            <a:r>
              <a:rPr lang="en-GB" noProof="0" dirty="0">
                <a:latin typeface="Gill Sans MT" panose="020B0502020104020203" pitchFamily="34" charset="77"/>
              </a:rPr>
              <a:t>- The </a:t>
            </a:r>
            <a:r>
              <a:rPr lang="en-GB" b="0" i="0" u="none" strike="noStrike" noProof="0" dirty="0">
                <a:effectLst/>
                <a:latin typeface="Gill Sans MT" panose="020B0502020104020203" pitchFamily="34" charset="77"/>
              </a:rPr>
              <a:t>GPT-4 model has approximately 1.8 trillion parameters.</a:t>
            </a:r>
          </a:p>
          <a:p>
            <a:r>
              <a:rPr lang="en-GB" noProof="0" dirty="0">
                <a:latin typeface="Gill Sans MT" panose="020B0502020104020203" pitchFamily="34" charset="77"/>
              </a:rPr>
              <a:t>- However, the artificial neurons are not equal to biological neurons</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0585851-0E19-5E7C-7ED8-E9CF8CC6937A}"/>
                  </a:ext>
                </a:extLst>
              </p14:cNvPr>
              <p14:cNvContentPartPr/>
              <p14:nvPr/>
            </p14:nvContentPartPr>
            <p14:xfrm>
              <a:off x="2815920" y="486360"/>
              <a:ext cx="3290760" cy="5686560"/>
            </p14:xfrm>
          </p:contentPart>
        </mc:Choice>
        <mc:Fallback xmlns="">
          <p:pic>
            <p:nvPicPr>
              <p:cNvPr id="7" name="Ink 6">
                <a:extLst>
                  <a:ext uri="{FF2B5EF4-FFF2-40B4-BE49-F238E27FC236}">
                    <a16:creationId xmlns:a16="http://schemas.microsoft.com/office/drawing/2014/main" id="{A0585851-0E19-5E7C-7ED8-E9CF8CC6937A}"/>
                  </a:ext>
                </a:extLst>
              </p:cNvPr>
              <p:cNvPicPr/>
              <p:nvPr/>
            </p:nvPicPr>
            <p:blipFill>
              <a:blip r:embed="rId4"/>
              <a:stretch>
                <a:fillRect/>
              </a:stretch>
            </p:blipFill>
            <p:spPr>
              <a:xfrm>
                <a:off x="2806560" y="477000"/>
                <a:ext cx="3309480" cy="5705280"/>
              </a:xfrm>
              <a:prstGeom prst="rect">
                <a:avLst/>
              </a:prstGeom>
            </p:spPr>
          </p:pic>
        </mc:Fallback>
      </mc:AlternateContent>
    </p:spTree>
    <p:extLst>
      <p:ext uri="{BB962C8B-B14F-4D97-AF65-F5344CB8AC3E}">
        <p14:creationId xmlns:p14="http://schemas.microsoft.com/office/powerpoint/2010/main" val="2468252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3EF4-D72D-AE21-420A-20AF913B08E0}"/>
              </a:ext>
            </a:extLst>
          </p:cNvPr>
          <p:cNvSpPr>
            <a:spLocks noGrp="1"/>
          </p:cNvSpPr>
          <p:nvPr>
            <p:ph type="title"/>
          </p:nvPr>
        </p:nvSpPr>
        <p:spPr/>
        <p:txBody>
          <a:bodyPr/>
          <a:lstStyle/>
          <a:p>
            <a:r>
              <a:rPr lang="en-GB" noProof="0" dirty="0"/>
              <a:t>Machine learning models</a:t>
            </a:r>
          </a:p>
        </p:txBody>
      </p:sp>
      <p:sp>
        <p:nvSpPr>
          <p:cNvPr id="4" name="Slide Number Placeholder 3">
            <a:extLst>
              <a:ext uri="{FF2B5EF4-FFF2-40B4-BE49-F238E27FC236}">
                <a16:creationId xmlns:a16="http://schemas.microsoft.com/office/drawing/2014/main" id="{E079D6E0-C445-ABA0-05BC-62DD0FF22AFF}"/>
              </a:ext>
            </a:extLst>
          </p:cNvPr>
          <p:cNvSpPr>
            <a:spLocks noGrp="1"/>
          </p:cNvSpPr>
          <p:nvPr>
            <p:ph type="sldNum" sz="quarter" idx="12"/>
          </p:nvPr>
        </p:nvSpPr>
        <p:spPr/>
        <p:txBody>
          <a:bodyPr/>
          <a:lstStyle/>
          <a:p>
            <a:fld id="{44E22EE9-B8A0-0641-9265-052CFE9B95A7}" type="slidenum">
              <a:rPr lang="en-GB" noProof="0" smtClean="0"/>
              <a:pPr/>
              <a:t>14</a:t>
            </a:fld>
            <a:endParaRPr lang="en-GB" noProof="0" dirty="0"/>
          </a:p>
        </p:txBody>
      </p:sp>
      <p:pic>
        <p:nvPicPr>
          <p:cNvPr id="1026" name="Picture 2" descr="A diagram of a bicycle&#10;&#10;Description automatically generated">
            <a:extLst>
              <a:ext uri="{FF2B5EF4-FFF2-40B4-BE49-F238E27FC236}">
                <a16:creationId xmlns:a16="http://schemas.microsoft.com/office/drawing/2014/main" id="{DD5F024E-DDAA-7098-3DFE-7661EA800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760"/>
          <a:stretch/>
        </p:blipFill>
        <p:spPr bwMode="auto">
          <a:xfrm>
            <a:off x="3334222" y="917439"/>
            <a:ext cx="5141596" cy="5502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638235-3CDF-F65E-4CA3-44D58E8C2468}"/>
              </a:ext>
            </a:extLst>
          </p:cNvPr>
          <p:cNvSpPr txBox="1"/>
          <p:nvPr/>
        </p:nvSpPr>
        <p:spPr>
          <a:xfrm>
            <a:off x="975361" y="6568855"/>
            <a:ext cx="5486400" cy="246221"/>
          </a:xfrm>
          <a:prstGeom prst="rect">
            <a:avLst/>
          </a:prstGeom>
          <a:noFill/>
        </p:spPr>
        <p:txBody>
          <a:bodyPr wrap="square">
            <a:spAutoFit/>
          </a:bodyPr>
          <a:lstStyle/>
          <a:p>
            <a:r>
              <a:rPr lang="en-GB" sz="1000" noProof="0" dirty="0">
                <a:latin typeface="Gill Sans MT" panose="020B0502020104020203" pitchFamily="34" charset="77"/>
              </a:rPr>
              <a:t>Source: Understanding Deep Learning, Simon J.D. Prince,  MIT Press.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0BDDE0-C255-4FA8-CC4D-8F578006BE00}"/>
                  </a:ext>
                </a:extLst>
              </p14:cNvPr>
              <p14:cNvContentPartPr/>
              <p14:nvPr/>
            </p14:nvContentPartPr>
            <p14:xfrm>
              <a:off x="233280" y="685800"/>
              <a:ext cx="10720440" cy="6024240"/>
            </p14:xfrm>
          </p:contentPart>
        </mc:Choice>
        <mc:Fallback xmlns="">
          <p:pic>
            <p:nvPicPr>
              <p:cNvPr id="3" name="Ink 2">
                <a:extLst>
                  <a:ext uri="{FF2B5EF4-FFF2-40B4-BE49-F238E27FC236}">
                    <a16:creationId xmlns:a16="http://schemas.microsoft.com/office/drawing/2014/main" id="{CD0BDDE0-C255-4FA8-CC4D-8F578006BE00}"/>
                  </a:ext>
                </a:extLst>
              </p:cNvPr>
              <p:cNvPicPr/>
              <p:nvPr/>
            </p:nvPicPr>
            <p:blipFill>
              <a:blip r:embed="rId4"/>
              <a:stretch>
                <a:fillRect/>
              </a:stretch>
            </p:blipFill>
            <p:spPr>
              <a:xfrm>
                <a:off x="223920" y="676440"/>
                <a:ext cx="10739160" cy="6042960"/>
              </a:xfrm>
              <a:prstGeom prst="rect">
                <a:avLst/>
              </a:prstGeom>
            </p:spPr>
          </p:pic>
        </mc:Fallback>
      </mc:AlternateContent>
    </p:spTree>
    <p:extLst>
      <p:ext uri="{BB962C8B-B14F-4D97-AF65-F5344CB8AC3E}">
        <p14:creationId xmlns:p14="http://schemas.microsoft.com/office/powerpoint/2010/main" val="408613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GB" noProof="0" dirty="0"/>
              <a:t>Machine Learning (ML)</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GB" noProof="0" dirty="0"/>
              <a:t>Most of machine learning methods are designed as a learning process to learn a function </a:t>
            </a:r>
            <a:r>
              <a:rPr lang="en-GB" noProof="0" dirty="0">
                <a:latin typeface="Courier New" panose="02070309020205020404" pitchFamily="49" charset="0"/>
                <a:cs typeface="Courier New" panose="02070309020205020404" pitchFamily="49" charset="0"/>
              </a:rPr>
              <a:t>f*</a:t>
            </a:r>
            <a:r>
              <a:rPr lang="en-GB" noProof="0" dirty="0"/>
              <a:t> for which: </a:t>
            </a:r>
          </a:p>
          <a:p>
            <a:pPr marL="0" indent="0">
              <a:buNone/>
            </a:pPr>
            <a:endParaRPr lang="en-GB" noProof="0" dirty="0">
              <a:latin typeface="Courier New" panose="02070309020205020404" pitchFamily="49" charset="0"/>
            </a:endParaRPr>
          </a:p>
          <a:p>
            <a:pPr marL="0" indent="0">
              <a:buNone/>
            </a:pPr>
            <a:endParaRPr lang="en-GB" baseline="30000" noProof="0" dirty="0">
              <a:latin typeface="Courier New" panose="02070309020205020404" pitchFamily="49" charset="0"/>
            </a:endParaRPr>
          </a:p>
          <a:p>
            <a:pPr marL="0" indent="0">
              <a:buNone/>
            </a:pPr>
            <a:r>
              <a:rPr lang="en-GB" noProof="0" dirty="0"/>
              <a:t>- In other words, this means if we know the answer for a training sample x, then that answer is </a:t>
            </a:r>
            <a:r>
              <a:rPr lang="en-GB" i="1" noProof="0" dirty="0"/>
              <a:t>probably</a:t>
            </a:r>
            <a:r>
              <a:rPr lang="en-GB" noProof="0" dirty="0"/>
              <a:t> good in the neighbourhood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noProof="0" smtClean="0"/>
              <a:pPr/>
              <a:t>15</a:t>
            </a:fld>
            <a:endParaRPr lang="en-GB"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4627037" y="2305676"/>
                <a:ext cx="3456384" cy="276999"/>
              </a:xfrm>
              <a:prstGeom prst="rect">
                <a:avLst/>
              </a:prstGeom>
              <a:noFill/>
            </p:spPr>
            <p:txBody>
              <a:bodyPr wrap="square" lIns="0" tIns="0" rIns="0" bIns="0" rtlCol="0">
                <a:spAutoFit/>
              </a:bodyPr>
              <a:lstStyle/>
              <a:p>
                <a14:m>
                  <m:oMath xmlns:m="http://schemas.openxmlformats.org/officeDocument/2006/math">
                    <m:sSup>
                      <m:sSupPr>
                        <m:ctrlPr>
                          <a:rPr lang="en-GB" i="1" noProof="0" smtClean="0">
                            <a:latin typeface="Cambria Math" panose="02040503050406030204" pitchFamily="18" charset="0"/>
                          </a:rPr>
                        </m:ctrlPr>
                      </m:sSupPr>
                      <m:e>
                        <m:r>
                          <a:rPr lang="en-GB" i="1" noProof="0">
                            <a:latin typeface="Cambria Math" panose="02040503050406030204" pitchFamily="18" charset="0"/>
                          </a:rPr>
                          <m:t>𝑓</m:t>
                        </m:r>
                      </m:e>
                      <m:sup>
                        <m:r>
                          <a:rPr lang="en-GB" i="1" noProof="0">
                            <a:latin typeface="Cambria Math" panose="02040503050406030204" pitchFamily="18" charset="0"/>
                          </a:rPr>
                          <m:t>∗ </m:t>
                        </m:r>
                      </m:sup>
                    </m:sSup>
                    <m:d>
                      <m:dPr>
                        <m:ctrlPr>
                          <a:rPr lang="en-GB" i="1" noProof="0" smtClean="0">
                            <a:latin typeface="Cambria Math" panose="02040503050406030204" pitchFamily="18" charset="0"/>
                          </a:rPr>
                        </m:ctrlPr>
                      </m:dPr>
                      <m:e>
                        <m:r>
                          <a:rPr lang="en-GB" b="0" i="1" noProof="0" smtClean="0">
                            <a:latin typeface="Cambria Math" panose="02040503050406030204" pitchFamily="18" charset="0"/>
                          </a:rPr>
                          <m:t>𝑥</m:t>
                        </m:r>
                      </m:e>
                    </m:d>
                    <m:r>
                      <a:rPr lang="en-GB" i="1" noProof="0">
                        <a:latin typeface="Cambria Math" panose="02040503050406030204" pitchFamily="18" charset="0"/>
                        <a:ea typeface="Cambria Math" panose="02040503050406030204" pitchFamily="18" charset="0"/>
                      </a:rPr>
                      <m:t>≈</m:t>
                    </m:r>
                  </m:oMath>
                </a14:m>
                <a:r>
                  <a:rPr lang="en-GB" noProof="0" dirty="0"/>
                  <a:t> </a:t>
                </a:r>
                <a14:m>
                  <m:oMath xmlns:m="http://schemas.openxmlformats.org/officeDocument/2006/math">
                    <m:sSup>
                      <m:sSupPr>
                        <m:ctrlPr>
                          <a:rPr lang="en-GB" i="1" noProof="0">
                            <a:latin typeface="Cambria Math" panose="02040503050406030204" pitchFamily="18" charset="0"/>
                          </a:rPr>
                        </m:ctrlPr>
                      </m:sSupPr>
                      <m:e>
                        <m:r>
                          <a:rPr lang="en-GB" i="1" noProof="0">
                            <a:latin typeface="Cambria Math" panose="02040503050406030204" pitchFamily="18" charset="0"/>
                          </a:rPr>
                          <m:t>𝑓</m:t>
                        </m:r>
                      </m:e>
                      <m:sup>
                        <m:r>
                          <a:rPr lang="en-GB" i="1" noProof="0">
                            <a:latin typeface="Cambria Math" panose="02040503050406030204" pitchFamily="18" charset="0"/>
                          </a:rPr>
                          <m:t>∗ </m:t>
                        </m:r>
                      </m:sup>
                    </m:sSup>
                    <m:d>
                      <m:dPr>
                        <m:ctrlPr>
                          <a:rPr lang="en-GB" i="1" noProof="0">
                            <a:latin typeface="Cambria Math" panose="02040503050406030204" pitchFamily="18" charset="0"/>
                          </a:rPr>
                        </m:ctrlPr>
                      </m:dPr>
                      <m:e>
                        <m:r>
                          <a:rPr lang="en-GB" i="1" noProof="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𝜀</m:t>
                        </m:r>
                      </m:e>
                    </m:d>
                  </m:oMath>
                </a14:m>
                <a:endParaRPr lang="en-GB" noProof="0"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4627037" y="2305676"/>
                <a:ext cx="3456384" cy="276999"/>
              </a:xfrm>
              <a:prstGeom prst="rect">
                <a:avLst/>
              </a:prstGeom>
              <a:blipFill>
                <a:blip r:embed="rId2"/>
                <a:stretch>
                  <a:fillRect l="-3297" t="-8696" b="-39130"/>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339" y="4219927"/>
            <a:ext cx="3529289" cy="1973126"/>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13CC5DE-93F9-BE2F-4692-A0E9A97B1A78}"/>
                  </a:ext>
                </a:extLst>
              </p14:cNvPr>
              <p14:cNvContentPartPr/>
              <p14:nvPr/>
            </p14:nvContentPartPr>
            <p14:xfrm>
              <a:off x="680760" y="2129040"/>
              <a:ext cx="6336000" cy="4550040"/>
            </p14:xfrm>
          </p:contentPart>
        </mc:Choice>
        <mc:Fallback xmlns="">
          <p:pic>
            <p:nvPicPr>
              <p:cNvPr id="7" name="Ink 6">
                <a:extLst>
                  <a:ext uri="{FF2B5EF4-FFF2-40B4-BE49-F238E27FC236}">
                    <a16:creationId xmlns:a16="http://schemas.microsoft.com/office/drawing/2014/main" id="{D13CC5DE-93F9-BE2F-4692-A0E9A97B1A78}"/>
                  </a:ext>
                </a:extLst>
              </p:cNvPr>
              <p:cNvPicPr/>
              <p:nvPr/>
            </p:nvPicPr>
            <p:blipFill>
              <a:blip r:embed="rId5"/>
              <a:stretch>
                <a:fillRect/>
              </a:stretch>
            </p:blipFill>
            <p:spPr>
              <a:xfrm>
                <a:off x="671400" y="2119680"/>
                <a:ext cx="6354720" cy="4568760"/>
              </a:xfrm>
              <a:prstGeom prst="rect">
                <a:avLst/>
              </a:prstGeom>
            </p:spPr>
          </p:pic>
        </mc:Fallback>
      </mc:AlternateContent>
    </p:spTree>
    <p:extLst>
      <p:ext uri="{BB962C8B-B14F-4D97-AF65-F5344CB8AC3E}">
        <p14:creationId xmlns:p14="http://schemas.microsoft.com/office/powerpoint/2010/main" val="385274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GB" noProof="0"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noProof="0" smtClean="0"/>
              <a:pPr/>
              <a:t>16</a:t>
            </a:fld>
            <a:endParaRPr lang="en-GB" noProof="0" dirty="0"/>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1429882" y="1353276"/>
            <a:ext cx="8188577" cy="3033156"/>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1429882" y="5340893"/>
            <a:ext cx="7286867" cy="369332"/>
          </a:xfrm>
          <a:prstGeom prst="rect">
            <a:avLst/>
          </a:prstGeom>
          <a:noFill/>
        </p:spPr>
        <p:txBody>
          <a:bodyPr wrap="none" rtlCol="0">
            <a:spAutoFit/>
          </a:bodyPr>
          <a:lstStyle/>
          <a:p>
            <a:r>
              <a:rPr lang="en-GB" noProof="0" dirty="0">
                <a:latin typeface="Gill Sans MT" panose="020B0502020104020203" pitchFamily="34" charset="77"/>
              </a:rPr>
              <a:t>Overall, for </a:t>
            </a:r>
            <a:r>
              <a:rPr lang="en-GB" noProof="0" dirty="0">
                <a:highlight>
                  <a:srgbClr val="FFFF00"/>
                </a:highlight>
                <a:latin typeface="Gill Sans MT" panose="020B0502020104020203" pitchFamily="34" charset="77"/>
                <a:cs typeface="Courier New" panose="02070309020205020404" pitchFamily="49" charset="0"/>
              </a:rPr>
              <a:t>d</a:t>
            </a:r>
            <a:r>
              <a:rPr lang="en-GB" noProof="0" dirty="0">
                <a:latin typeface="Gill Sans MT" panose="020B0502020104020203" pitchFamily="34" charset="77"/>
              </a:rPr>
              <a:t> dimensions with </a:t>
            </a:r>
            <a:r>
              <a:rPr lang="en-GB" noProof="0" dirty="0">
                <a:highlight>
                  <a:srgbClr val="FFFF00"/>
                </a:highlight>
                <a:latin typeface="Gill Sans MT" panose="020B0502020104020203" pitchFamily="34" charset="77"/>
                <a:cs typeface="Courier New" panose="02070309020205020404" pitchFamily="49" charset="0"/>
              </a:rPr>
              <a:t>v</a:t>
            </a:r>
            <a:r>
              <a:rPr lang="en-GB" noProof="0" dirty="0">
                <a:latin typeface="Gill Sans MT" panose="020B0502020104020203" pitchFamily="34" charset="77"/>
              </a:rPr>
              <a:t> values we need </a:t>
            </a:r>
            <a:r>
              <a:rPr lang="en-GB" noProof="0" dirty="0">
                <a:highlight>
                  <a:srgbClr val="FFFF00"/>
                </a:highlight>
                <a:latin typeface="Gill Sans MT" panose="020B0502020104020203" pitchFamily="34" charset="77"/>
                <a:cs typeface="Courier New" panose="02070309020205020404" pitchFamily="49" charset="0"/>
              </a:rPr>
              <a:t>O(</a:t>
            </a:r>
            <a:r>
              <a:rPr lang="en-GB" i="1" noProof="0" dirty="0" err="1">
                <a:highlight>
                  <a:srgbClr val="FFFF00"/>
                </a:highlight>
                <a:latin typeface="Gill Sans MT" panose="020B0502020104020203" pitchFamily="34" charset="77"/>
                <a:cs typeface="Courier New" panose="02070309020205020404" pitchFamily="49" charset="0"/>
              </a:rPr>
              <a:t>v</a:t>
            </a:r>
            <a:r>
              <a:rPr lang="en-GB" baseline="30000" noProof="0" dirty="0" err="1">
                <a:highlight>
                  <a:srgbClr val="FFFF00"/>
                </a:highlight>
                <a:latin typeface="Gill Sans MT" panose="020B0502020104020203" pitchFamily="34" charset="77"/>
                <a:cs typeface="Courier New" panose="02070309020205020404" pitchFamily="49" charset="0"/>
              </a:rPr>
              <a:t>d</a:t>
            </a:r>
            <a:r>
              <a:rPr lang="en-GB" noProof="0" dirty="0">
                <a:highlight>
                  <a:srgbClr val="FFFF00"/>
                </a:highlight>
                <a:latin typeface="Gill Sans MT" panose="020B0502020104020203" pitchFamily="34" charset="77"/>
                <a:cs typeface="Courier New" panose="02070309020205020404" pitchFamily="49" charset="0"/>
              </a:rPr>
              <a:t>)</a:t>
            </a:r>
            <a:r>
              <a:rPr lang="en-GB" noProof="0" dirty="0">
                <a:latin typeface="Gill Sans MT" panose="020B0502020104020203" pitchFamily="34" charset="77"/>
                <a:cs typeface="Courier New" panose="02070309020205020404" pitchFamily="49" charset="0"/>
              </a:rPr>
              <a:t> </a:t>
            </a:r>
            <a:r>
              <a:rPr lang="en-GB" noProof="0" dirty="0">
                <a:latin typeface="Gill Sans MT" panose="020B0502020104020203" pitchFamily="34" charset="77"/>
              </a:rPr>
              <a:t>regions and examples</a:t>
            </a:r>
          </a:p>
        </p:txBody>
      </p:sp>
      <p:sp>
        <p:nvSpPr>
          <p:cNvPr id="4" name="TextBox 3">
            <a:extLst>
              <a:ext uri="{FF2B5EF4-FFF2-40B4-BE49-F238E27FC236}">
                <a16:creationId xmlns:a16="http://schemas.microsoft.com/office/drawing/2014/main" id="{479D5CA8-6A27-163C-A02C-92A6FF2C61DA}"/>
              </a:ext>
            </a:extLst>
          </p:cNvPr>
          <p:cNvSpPr txBox="1"/>
          <p:nvPr/>
        </p:nvSpPr>
        <p:spPr>
          <a:xfrm>
            <a:off x="609600" y="6551613"/>
            <a:ext cx="3135795"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2C56586-F78C-C481-9B83-8DB6AF333CB8}"/>
                  </a:ext>
                </a:extLst>
              </p14:cNvPr>
              <p14:cNvContentPartPr/>
              <p14:nvPr/>
            </p14:nvContentPartPr>
            <p14:xfrm>
              <a:off x="2452320" y="4079520"/>
              <a:ext cx="9105480" cy="2123280"/>
            </p14:xfrm>
          </p:contentPart>
        </mc:Choice>
        <mc:Fallback xmlns="">
          <p:pic>
            <p:nvPicPr>
              <p:cNvPr id="7" name="Ink 6">
                <a:extLst>
                  <a:ext uri="{FF2B5EF4-FFF2-40B4-BE49-F238E27FC236}">
                    <a16:creationId xmlns:a16="http://schemas.microsoft.com/office/drawing/2014/main" id="{92C56586-F78C-C481-9B83-8DB6AF333CB8}"/>
                  </a:ext>
                </a:extLst>
              </p:cNvPr>
              <p:cNvPicPr/>
              <p:nvPr/>
            </p:nvPicPr>
            <p:blipFill>
              <a:blip r:embed="rId4"/>
              <a:stretch>
                <a:fillRect/>
              </a:stretch>
            </p:blipFill>
            <p:spPr>
              <a:xfrm>
                <a:off x="2442960" y="4070160"/>
                <a:ext cx="9124200" cy="2142000"/>
              </a:xfrm>
              <a:prstGeom prst="rect">
                <a:avLst/>
              </a:prstGeom>
            </p:spPr>
          </p:pic>
        </mc:Fallback>
      </mc:AlternateContent>
    </p:spTree>
    <p:extLst>
      <p:ext uri="{BB962C8B-B14F-4D97-AF65-F5344CB8AC3E}">
        <p14:creationId xmlns:p14="http://schemas.microsoft.com/office/powerpoint/2010/main" val="415002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GB" noProof="0" dirty="0"/>
              <a:t>K-nearest </a:t>
            </a:r>
            <a:r>
              <a:rPr lang="en-GB" noProof="0" dirty="0" err="1"/>
              <a:t>neighborhood</a:t>
            </a:r>
            <a:r>
              <a:rPr lang="en-GB" noProof="0" dirty="0"/>
              <a:t>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noProof="0" smtClean="0"/>
              <a:pPr/>
              <a:t>17</a:t>
            </a:fld>
            <a:endParaRPr lang="en-GB" noProof="0" dirty="0"/>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6023992" y="1628800"/>
            <a:ext cx="0" cy="1800200"/>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4501226" y="3429001"/>
            <a:ext cx="1512168" cy="1131644"/>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6018166" y="3420960"/>
            <a:ext cx="1662011" cy="1056175"/>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4799857" y="2628182"/>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 name="Oval 12">
            <a:extLst>
              <a:ext uri="{FF2B5EF4-FFF2-40B4-BE49-F238E27FC236}">
                <a16:creationId xmlns:a16="http://schemas.microsoft.com/office/drawing/2014/main" id="{615CF78C-5F51-8B4A-AAF6-C6145DDE7B0C}"/>
              </a:ext>
            </a:extLst>
          </p:cNvPr>
          <p:cNvSpPr/>
          <p:nvPr/>
        </p:nvSpPr>
        <p:spPr>
          <a:xfrm>
            <a:off x="4943873" y="3008108"/>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Oval 13">
            <a:extLst>
              <a:ext uri="{FF2B5EF4-FFF2-40B4-BE49-F238E27FC236}">
                <a16:creationId xmlns:a16="http://schemas.microsoft.com/office/drawing/2014/main" id="{D9C16640-3B60-184A-8DFF-9BE84BBAD522}"/>
              </a:ext>
            </a:extLst>
          </p:cNvPr>
          <p:cNvSpPr/>
          <p:nvPr/>
        </p:nvSpPr>
        <p:spPr>
          <a:xfrm>
            <a:off x="5365715" y="3028592"/>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Rectangle 15">
            <a:extLst>
              <a:ext uri="{FF2B5EF4-FFF2-40B4-BE49-F238E27FC236}">
                <a16:creationId xmlns:a16="http://schemas.microsoft.com/office/drawing/2014/main" id="{3D365F13-B3EB-D045-A4B0-C6AE045DB1CF}"/>
              </a:ext>
            </a:extLst>
          </p:cNvPr>
          <p:cNvSpPr/>
          <p:nvPr/>
        </p:nvSpPr>
        <p:spPr>
          <a:xfrm>
            <a:off x="6672065" y="25362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Rectangle 16">
            <a:extLst>
              <a:ext uri="{FF2B5EF4-FFF2-40B4-BE49-F238E27FC236}">
                <a16:creationId xmlns:a16="http://schemas.microsoft.com/office/drawing/2014/main" id="{B076A60F-DEDE-7846-8445-649F2586E362}"/>
              </a:ext>
            </a:extLst>
          </p:cNvPr>
          <p:cNvSpPr/>
          <p:nvPr/>
        </p:nvSpPr>
        <p:spPr>
          <a:xfrm>
            <a:off x="6824465" y="26886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Rectangle 17">
            <a:extLst>
              <a:ext uri="{FF2B5EF4-FFF2-40B4-BE49-F238E27FC236}">
                <a16:creationId xmlns:a16="http://schemas.microsoft.com/office/drawing/2014/main" id="{B8B2DF7D-6964-EE44-8FEF-57ABA3A8A8EB}"/>
              </a:ext>
            </a:extLst>
          </p:cNvPr>
          <p:cNvSpPr/>
          <p:nvPr/>
        </p:nvSpPr>
        <p:spPr>
          <a:xfrm>
            <a:off x="6976865" y="28410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9" name="Rectangle 18">
            <a:extLst>
              <a:ext uri="{FF2B5EF4-FFF2-40B4-BE49-F238E27FC236}">
                <a16:creationId xmlns:a16="http://schemas.microsoft.com/office/drawing/2014/main" id="{90E48E0F-0C8E-034D-B2CF-5263984873E0}"/>
              </a:ext>
            </a:extLst>
          </p:cNvPr>
          <p:cNvSpPr/>
          <p:nvPr/>
        </p:nvSpPr>
        <p:spPr>
          <a:xfrm>
            <a:off x="6680447" y="3253425"/>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0" name="Triangle 19">
            <a:extLst>
              <a:ext uri="{FF2B5EF4-FFF2-40B4-BE49-F238E27FC236}">
                <a16:creationId xmlns:a16="http://schemas.microsoft.com/office/drawing/2014/main" id="{52B9D809-8B10-034D-B890-6429CF493A02}"/>
              </a:ext>
            </a:extLst>
          </p:cNvPr>
          <p:cNvSpPr/>
          <p:nvPr/>
        </p:nvSpPr>
        <p:spPr>
          <a:xfrm>
            <a:off x="5509730" y="4581129"/>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riangle 20">
            <a:extLst>
              <a:ext uri="{FF2B5EF4-FFF2-40B4-BE49-F238E27FC236}">
                <a16:creationId xmlns:a16="http://schemas.microsoft.com/office/drawing/2014/main" id="{70E96959-B507-8B40-A788-C51D1F21EA74}"/>
              </a:ext>
            </a:extLst>
          </p:cNvPr>
          <p:cNvSpPr/>
          <p:nvPr/>
        </p:nvSpPr>
        <p:spPr>
          <a:xfrm>
            <a:off x="6105152" y="4604649"/>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Triangle 21">
            <a:extLst>
              <a:ext uri="{FF2B5EF4-FFF2-40B4-BE49-F238E27FC236}">
                <a16:creationId xmlns:a16="http://schemas.microsoft.com/office/drawing/2014/main" id="{D21ECFA8-F13E-1046-927C-19A2CB1132E2}"/>
              </a:ext>
            </a:extLst>
          </p:cNvPr>
          <p:cNvSpPr/>
          <p:nvPr/>
        </p:nvSpPr>
        <p:spPr>
          <a:xfrm>
            <a:off x="5792991" y="4189104"/>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 name="Hexagon 2">
            <a:extLst>
              <a:ext uri="{FF2B5EF4-FFF2-40B4-BE49-F238E27FC236}">
                <a16:creationId xmlns:a16="http://schemas.microsoft.com/office/drawing/2014/main" id="{15D2D6E2-45B0-2571-CD5C-8AD413FF31F1}"/>
              </a:ext>
            </a:extLst>
          </p:cNvPr>
          <p:cNvSpPr/>
          <p:nvPr/>
        </p:nvSpPr>
        <p:spPr>
          <a:xfrm>
            <a:off x="5775768" y="1923753"/>
            <a:ext cx="475253" cy="403432"/>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6AF15AD-DC0A-620F-9BA7-F51AC097D4C5}"/>
                  </a:ext>
                </a:extLst>
              </p14:cNvPr>
              <p14:cNvContentPartPr/>
              <p14:nvPr/>
            </p14:nvContentPartPr>
            <p14:xfrm>
              <a:off x="2119320" y="1044720"/>
              <a:ext cx="7815960" cy="5245560"/>
            </p14:xfrm>
          </p:contentPart>
        </mc:Choice>
        <mc:Fallback xmlns="">
          <p:pic>
            <p:nvPicPr>
              <p:cNvPr id="5" name="Ink 4">
                <a:extLst>
                  <a:ext uri="{FF2B5EF4-FFF2-40B4-BE49-F238E27FC236}">
                    <a16:creationId xmlns:a16="http://schemas.microsoft.com/office/drawing/2014/main" id="{26AF15AD-DC0A-620F-9BA7-F51AC097D4C5}"/>
                  </a:ext>
                </a:extLst>
              </p:cNvPr>
              <p:cNvPicPr/>
              <p:nvPr/>
            </p:nvPicPr>
            <p:blipFill>
              <a:blip r:embed="rId4"/>
              <a:stretch>
                <a:fillRect/>
              </a:stretch>
            </p:blipFill>
            <p:spPr>
              <a:xfrm>
                <a:off x="2109960" y="1035360"/>
                <a:ext cx="7834680" cy="5264280"/>
              </a:xfrm>
              <a:prstGeom prst="rect">
                <a:avLst/>
              </a:prstGeom>
            </p:spPr>
          </p:pic>
        </mc:Fallback>
      </mc:AlternateContent>
    </p:spTree>
    <p:extLst>
      <p:ext uri="{BB962C8B-B14F-4D97-AF65-F5344CB8AC3E}">
        <p14:creationId xmlns:p14="http://schemas.microsoft.com/office/powerpoint/2010/main" val="314012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GB" noProof="0"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noProof="0" smtClean="0"/>
              <a:pPr/>
              <a:t>18</a:t>
            </a:fld>
            <a:endParaRPr lang="en-GB" noProof="0" dirty="0"/>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10" y="1819462"/>
            <a:ext cx="4169093" cy="233082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737929"/>
            <a:ext cx="4103749" cy="2493888"/>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857588" y="5880568"/>
            <a:ext cx="971741" cy="369332"/>
          </a:xfrm>
          <a:prstGeom prst="rect">
            <a:avLst/>
          </a:prstGeom>
          <a:noFill/>
        </p:spPr>
        <p:txBody>
          <a:bodyPr wrap="none" rtlCol="0">
            <a:spAutoFit/>
          </a:bodyPr>
          <a:lstStyle/>
          <a:p>
            <a:r>
              <a:rPr lang="en-GB" noProof="0" dirty="0">
                <a:latin typeface="Gill Sans MT" panose="020B0502020104020203" pitchFamily="34" charset="77"/>
              </a:rPr>
              <a:t>&lt;</a:t>
            </a:r>
            <a:r>
              <a:rPr lang="en-GB" noProof="0" dirty="0">
                <a:latin typeface="Gill Sans MT" panose="020B0502020104020203" pitchFamily="34" charset="77"/>
                <a:hlinkClick r:id="rId4"/>
              </a:rPr>
              <a:t>Code</a:t>
            </a:r>
            <a:r>
              <a:rPr lang="en-GB" noProof="0"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293" y="5831887"/>
            <a:ext cx="534851" cy="467370"/>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5364" y="5880905"/>
            <a:ext cx="418351" cy="418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980" y="4302397"/>
            <a:ext cx="2026920" cy="140208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3439719" y="4597172"/>
            <a:ext cx="633507" cy="387798"/>
          </a:xfrm>
          <a:prstGeom prst="rect">
            <a:avLst/>
          </a:prstGeom>
          <a:noFill/>
        </p:spPr>
        <p:txBody>
          <a:bodyPr wrap="none" rtlCol="0">
            <a:spAutoFit/>
          </a:bodyPr>
          <a:lstStyle/>
          <a:p>
            <a:r>
              <a:rPr lang="en-GB" sz="192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1920" noProof="0" dirty="0" err="1">
                <a:latin typeface="Helvetica Neue" panose="02000503000000020004" pitchFamily="2" charset="0"/>
                <a:ea typeface="Helvetica Neue" panose="02000503000000020004" pitchFamily="2" charset="0"/>
                <a:cs typeface="Helvetica Neue" panose="02000503000000020004" pitchFamily="2" charset="0"/>
              </a:rPr>
              <a:t>x,y</a:t>
            </a:r>
            <a:r>
              <a:rPr lang="en-GB" sz="1920" noProof="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857588" y="6438174"/>
            <a:ext cx="3832135" cy="295466"/>
          </a:xfrm>
          <a:prstGeom prst="rect">
            <a:avLst/>
          </a:prstGeom>
          <a:noFill/>
        </p:spPr>
        <p:txBody>
          <a:bodyPr wrap="square">
            <a:spAutoFit/>
          </a:bodyPr>
          <a:lstStyle/>
          <a:p>
            <a:r>
              <a:rPr lang="en-GB" sz="1320" noProof="0" dirty="0">
                <a:latin typeface="Gill Sans MT" panose="020B0502020104020203" pitchFamily="34" charset="77"/>
              </a:rPr>
              <a:t>https://</a:t>
            </a:r>
            <a:r>
              <a:rPr lang="en-GB" sz="1320" noProof="0" dirty="0" err="1">
                <a:latin typeface="Gill Sans MT" panose="020B0502020104020203" pitchFamily="34" charset="77"/>
              </a:rPr>
              <a:t>github.com</a:t>
            </a:r>
            <a:r>
              <a:rPr lang="en-GB" sz="1320" noProof="0" dirty="0">
                <a:latin typeface="Gill Sans MT" panose="020B0502020104020203" pitchFamily="34" charset="77"/>
              </a:rPr>
              <a:t>/</a:t>
            </a:r>
            <a:r>
              <a:rPr lang="en-GB" sz="1320" noProof="0" dirty="0" err="1">
                <a:latin typeface="Gill Sans MT" panose="020B0502020104020203" pitchFamily="34" charset="77"/>
              </a:rPr>
              <a:t>PBarnaghi</a:t>
            </a:r>
            <a:r>
              <a:rPr lang="en-GB" sz="1320" noProof="0" dirty="0">
                <a:latin typeface="Gill Sans MT" panose="020B0502020104020203" pitchFamily="34" charset="77"/>
              </a:rPr>
              <a:t>/Basic-ML-Code/</a:t>
            </a:r>
          </a:p>
        </p:txBody>
      </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28767224-DECC-0EA3-4BE9-C9C4A7275BD1}"/>
                  </a:ext>
                </a:extLst>
              </p14:cNvPr>
              <p14:cNvContentPartPr/>
              <p14:nvPr/>
            </p14:nvContentPartPr>
            <p14:xfrm>
              <a:off x="2789640" y="2041920"/>
              <a:ext cx="2206440" cy="1632960"/>
            </p14:xfrm>
          </p:contentPart>
        </mc:Choice>
        <mc:Fallback xmlns="">
          <p:pic>
            <p:nvPicPr>
              <p:cNvPr id="4" name="Ink 3">
                <a:extLst>
                  <a:ext uri="{FF2B5EF4-FFF2-40B4-BE49-F238E27FC236}">
                    <a16:creationId xmlns:a16="http://schemas.microsoft.com/office/drawing/2014/main" id="{28767224-DECC-0EA3-4BE9-C9C4A7275BD1}"/>
                  </a:ext>
                </a:extLst>
              </p:cNvPr>
              <p:cNvPicPr/>
              <p:nvPr/>
            </p:nvPicPr>
            <p:blipFill>
              <a:blip r:embed="rId9"/>
              <a:stretch>
                <a:fillRect/>
              </a:stretch>
            </p:blipFill>
            <p:spPr>
              <a:xfrm>
                <a:off x="2780280" y="2032560"/>
                <a:ext cx="2225160" cy="1651680"/>
              </a:xfrm>
              <a:prstGeom prst="rect">
                <a:avLst/>
              </a:prstGeom>
            </p:spPr>
          </p:pic>
        </mc:Fallback>
      </mc:AlternateContent>
    </p:spTree>
    <p:extLst>
      <p:ext uri="{BB962C8B-B14F-4D97-AF65-F5344CB8AC3E}">
        <p14:creationId xmlns:p14="http://schemas.microsoft.com/office/powerpoint/2010/main" val="120064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4BECAC-2A23-4F5B-5D57-20D5EDE11EEF}"/>
              </a:ext>
            </a:extLst>
          </p:cNvPr>
          <p:cNvSpPr>
            <a:spLocks noGrp="1"/>
          </p:cNvSpPr>
          <p:nvPr>
            <p:ph type="title"/>
          </p:nvPr>
        </p:nvSpPr>
        <p:spPr/>
        <p:txBody>
          <a:bodyPr/>
          <a:lstStyle/>
          <a:p>
            <a:r>
              <a:rPr lang="en-GB" noProof="0" dirty="0"/>
              <a:t>Machine Learning: looking back, looking forward</a:t>
            </a:r>
          </a:p>
        </p:txBody>
      </p:sp>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noProof="0" smtClean="0"/>
              <a:pPr>
                <a:defRPr/>
              </a:pPr>
              <a:t>19</a:t>
            </a:fld>
            <a:endParaRPr lang="en-GB" noProof="0" dirty="0"/>
          </a:p>
        </p:txBody>
      </p:sp>
      <p:pic>
        <p:nvPicPr>
          <p:cNvPr id="4" name="Picture 3" descr="A screenshot of a computer game&#10;&#10;Description automatically generated">
            <a:extLst>
              <a:ext uri="{FF2B5EF4-FFF2-40B4-BE49-F238E27FC236}">
                <a16:creationId xmlns:a16="http://schemas.microsoft.com/office/drawing/2014/main" id="{F91B3381-B0F5-5514-A8C3-51231384D5C0}"/>
              </a:ext>
            </a:extLst>
          </p:cNvPr>
          <p:cNvPicPr>
            <a:picLocks noChangeAspect="1"/>
          </p:cNvPicPr>
          <p:nvPr/>
        </p:nvPicPr>
        <p:blipFill rotWithShape="1">
          <a:blip r:embed="rId2"/>
          <a:srcRect t="12606" b="6129"/>
          <a:stretch/>
        </p:blipFill>
        <p:spPr>
          <a:xfrm>
            <a:off x="1055440" y="1050051"/>
            <a:ext cx="9360251" cy="5324655"/>
          </a:xfrm>
          <a:prstGeom prst="rect">
            <a:avLst/>
          </a:prstGeom>
        </p:spPr>
      </p:pic>
      <p:sp>
        <p:nvSpPr>
          <p:cNvPr id="3" name="Rectangle 2">
            <a:extLst>
              <a:ext uri="{FF2B5EF4-FFF2-40B4-BE49-F238E27FC236}">
                <a16:creationId xmlns:a16="http://schemas.microsoft.com/office/drawing/2014/main" id="{C393B65F-B4AB-DC54-6CE6-DC7DEAF9F81E}"/>
              </a:ext>
            </a:extLst>
          </p:cNvPr>
          <p:cNvSpPr/>
          <p:nvPr/>
        </p:nvSpPr>
        <p:spPr>
          <a:xfrm>
            <a:off x="4539727" y="3657600"/>
            <a:ext cx="376518" cy="225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269579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noProof="0" smtClean="0"/>
              <a:pPr>
                <a:defRPr/>
              </a:pPr>
              <a:t>2</a:t>
            </a:fld>
            <a:endParaRPr lang="en-GB" noProof="0" dirty="0"/>
          </a:p>
        </p:txBody>
      </p:sp>
      <p:sp>
        <p:nvSpPr>
          <p:cNvPr id="3" name="Rectangle 2">
            <a:extLst>
              <a:ext uri="{FF2B5EF4-FFF2-40B4-BE49-F238E27FC236}">
                <a16:creationId xmlns:a16="http://schemas.microsoft.com/office/drawing/2014/main" id="{E90831DD-D3A6-284C-87C1-815982C863B2}"/>
              </a:ext>
            </a:extLst>
          </p:cNvPr>
          <p:cNvSpPr/>
          <p:nvPr/>
        </p:nvSpPr>
        <p:spPr>
          <a:xfrm>
            <a:off x="1170653" y="709284"/>
            <a:ext cx="6264696" cy="4893647"/>
          </a:xfrm>
          <a:prstGeom prst="rect">
            <a:avLst/>
          </a:prstGeom>
        </p:spPr>
        <p:txBody>
          <a:bodyPr wrap="square">
            <a:spAutoFit/>
          </a:bodyPr>
          <a:lstStyle/>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2400" i="1" noProof="0" dirty="0">
                <a:solidFill>
                  <a:srgbClr val="2F2E2C"/>
                </a:solidFill>
                <a:latin typeface="Gill Sans MT" panose="020B0502020104020203" pitchFamily="34" charset="77"/>
              </a:rPr>
              <a:t>.</a:t>
            </a:r>
            <a:r>
              <a:rPr lang="en-GB" sz="2400" noProof="0" dirty="0">
                <a:solidFill>
                  <a:srgbClr val="2F2E2C"/>
                </a:solidFill>
                <a:latin typeface="Gill Sans MT" panose="020B0502020104020203" pitchFamily="34" charset="77"/>
              </a:rPr>
              <a:t> </a:t>
            </a:r>
            <a:br>
              <a:rPr lang="en-GB" sz="1440" noProof="0" dirty="0">
                <a:solidFill>
                  <a:srgbClr val="2F2E2C"/>
                </a:solidFill>
                <a:latin typeface="Gill Sans MT" panose="020B0502020104020203" pitchFamily="34" charset="77"/>
              </a:rPr>
            </a:br>
            <a:r>
              <a:rPr lang="en-GB" sz="1440" noProof="0" dirty="0">
                <a:solidFill>
                  <a:srgbClr val="2F2E2C"/>
                </a:solidFill>
                <a:latin typeface="Gill Sans MT" panose="020B0502020104020203" pitchFamily="34" charset="77"/>
              </a:rPr>
              <a:t>(SUBTITLE: “I have come for the bounty on this Wookiee.”)</a:t>
            </a:r>
          </a:p>
          <a:p>
            <a:endParaRPr lang="en-GB" sz="1440" i="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i="1" noProof="0" dirty="0">
                <a:solidFill>
                  <a:srgbClr val="2F2E2C"/>
                </a:solidFill>
                <a:latin typeface="Gill Sans MT" panose="020B0502020104020203" pitchFamily="34" charset="77"/>
              </a:rPr>
              <a:t>relays this message and Jabba says he’ll offer 25,000 for Chewie.</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1440" i="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(SUBTITLE: “50,000, no less.”)</a:t>
            </a:r>
          </a:p>
          <a:p>
            <a:r>
              <a:rPr lang="en-GB" sz="1440" i="1" noProof="0" dirty="0">
                <a:latin typeface="Gill Sans MT" panose="020B0502020104020203" pitchFamily="34" charset="77"/>
              </a:rPr>
              <a:t>C-3PO</a:t>
            </a:r>
            <a:r>
              <a:rPr lang="en-GB" sz="1440" i="1" noProof="0" dirty="0">
                <a:solidFill>
                  <a:srgbClr val="2F2E2C"/>
                </a:solidFill>
                <a:latin typeface="Gill Sans MT" panose="020B0502020104020203" pitchFamily="34" charset="77"/>
              </a:rPr>
              <a:t> relays this message and Jabba asks why he should pay so much.</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Eí</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yóto</a:t>
            </a:r>
            <a:r>
              <a:rPr lang="en-GB" sz="2400" i="1" noProof="0" dirty="0">
                <a:solidFill>
                  <a:srgbClr val="2F2E2C"/>
                </a:solidFill>
                <a:latin typeface="Gill Sans MT" panose="020B0502020104020203" pitchFamily="34" charset="77"/>
              </a:rPr>
              <a:t>.</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pulls out a bomb and activates it.</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Because he’s holding a thermal detonator!</a:t>
            </a:r>
          </a:p>
          <a:p>
            <a:r>
              <a:rPr lang="en-GB" sz="1440" i="1" noProof="0" dirty="0">
                <a:solidFill>
                  <a:srgbClr val="2F2E2C"/>
                </a:solidFill>
                <a:latin typeface="Gill Sans MT" panose="020B0502020104020203" pitchFamily="34" charset="77"/>
              </a:rPr>
              <a:t>Jabba is impressed by this and offers 35,000.</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Yató</a:t>
            </a:r>
            <a:r>
              <a:rPr lang="en-GB" sz="2400" i="1" noProof="0" dirty="0">
                <a:solidFill>
                  <a:srgbClr val="2F2E2C"/>
                </a:solidFill>
                <a:latin typeface="Gill Sans MT" panose="020B0502020104020203" pitchFamily="34" charset="77"/>
              </a:rPr>
              <a:t> cha.</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deactivates the bomb and puts it away.</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He agrees.</a:t>
            </a:r>
          </a:p>
          <a:p>
            <a:r>
              <a:rPr lang="en-GB" sz="1440" i="1" noProof="0" dirty="0">
                <a:solidFill>
                  <a:srgbClr val="2F2E2C"/>
                </a:solidFill>
                <a:latin typeface="Gill Sans MT" panose="020B0502020104020203" pitchFamily="34" charset="77"/>
              </a:rPr>
              <a:t>Order is restored.</a:t>
            </a:r>
            <a:endParaRPr lang="en-GB" sz="1680" noProof="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8976320" y="960435"/>
            <a:ext cx="2397562" cy="2996952"/>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8976321" y="4333346"/>
            <a:ext cx="2404948" cy="1350724"/>
          </a:xfrm>
          <a:prstGeom prst="rect">
            <a:avLst/>
          </a:prstGeom>
        </p:spPr>
      </p:pic>
      <p:sp>
        <p:nvSpPr>
          <p:cNvPr id="6" name="Rectangle 5">
            <a:extLst>
              <a:ext uri="{FF2B5EF4-FFF2-40B4-BE49-F238E27FC236}">
                <a16:creationId xmlns:a16="http://schemas.microsoft.com/office/drawing/2014/main" id="{BE266B1E-5E8F-E99D-4CD2-8D02AFAFDC3D}"/>
              </a:ext>
            </a:extLst>
          </p:cNvPr>
          <p:cNvSpPr/>
          <p:nvPr/>
        </p:nvSpPr>
        <p:spPr>
          <a:xfrm>
            <a:off x="1170653" y="6256657"/>
            <a:ext cx="959146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From Horse-Lords to Dark Elves, The Words Behind World-Building, by David J. Peterson, Penguin, 2015. </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5F8B874-407E-DDB8-644D-97C4635251AE}"/>
                  </a:ext>
                </a:extLst>
              </p14:cNvPr>
              <p14:cNvContentPartPr/>
              <p14:nvPr/>
            </p14:nvContentPartPr>
            <p14:xfrm>
              <a:off x="1713600" y="2303640"/>
              <a:ext cx="1050840" cy="140760"/>
            </p14:xfrm>
          </p:contentPart>
        </mc:Choice>
        <mc:Fallback xmlns="">
          <p:pic>
            <p:nvPicPr>
              <p:cNvPr id="7" name="Ink 6">
                <a:extLst>
                  <a:ext uri="{FF2B5EF4-FFF2-40B4-BE49-F238E27FC236}">
                    <a16:creationId xmlns:a16="http://schemas.microsoft.com/office/drawing/2014/main" id="{75F8B874-407E-DDB8-644D-97C4635251AE}"/>
                  </a:ext>
                </a:extLst>
              </p:cNvPr>
              <p:cNvPicPr/>
              <p:nvPr/>
            </p:nvPicPr>
            <p:blipFill>
              <a:blip r:embed="rId5"/>
              <a:stretch>
                <a:fillRect/>
              </a:stretch>
            </p:blipFill>
            <p:spPr>
              <a:xfrm>
                <a:off x="1704240" y="2294280"/>
                <a:ext cx="1069560" cy="159480"/>
              </a:xfrm>
              <a:prstGeom prst="rect">
                <a:avLst/>
              </a:prstGeom>
            </p:spPr>
          </p:pic>
        </mc:Fallback>
      </mc:AlternateContent>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GB" noProof="0"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GB" noProof="0" dirty="0"/>
              <a:t>Principals of machine learning models and designing ML models for applications in neuroscience and medicine.</a:t>
            </a:r>
          </a:p>
          <a:p>
            <a:pPr marL="0" indent="0">
              <a:buNone/>
            </a:pPr>
            <a:endParaRPr lang="en-GB" noProof="0" dirty="0"/>
          </a:p>
          <a:p>
            <a:r>
              <a:rPr lang="en-GB" noProof="0" dirty="0"/>
              <a:t>Hands-on skills on how to:</a:t>
            </a:r>
          </a:p>
          <a:p>
            <a:pPr lvl="1"/>
            <a:r>
              <a:rPr lang="en-GB" sz="2160" noProof="0" dirty="0"/>
              <a:t>Decide and choose suitable models </a:t>
            </a:r>
          </a:p>
          <a:p>
            <a:pPr lvl="1"/>
            <a:r>
              <a:rPr lang="en-GB" sz="2160" noProof="0" dirty="0"/>
              <a:t>Design machine learning tasks/experiments</a:t>
            </a:r>
          </a:p>
          <a:p>
            <a:pPr lvl="1"/>
            <a:r>
              <a:rPr lang="en-GB" sz="2160" noProof="0" dirty="0"/>
              <a:t>Choose and apply suitable metrics to evaluate the models</a:t>
            </a:r>
          </a:p>
          <a:p>
            <a:pPr lvl="1"/>
            <a:r>
              <a:rPr lang="en-GB" sz="2160" noProof="0" dirty="0"/>
              <a:t>Identify and resolve common issues such as overfitting/underfitting</a:t>
            </a:r>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noProof="0" smtClean="0"/>
              <a:pPr/>
              <a:t>20</a:t>
            </a:fld>
            <a:endParaRPr lang="en-GB" noProof="0" dirty="0"/>
          </a:p>
        </p:txBody>
      </p:sp>
    </p:spTree>
    <p:extLst>
      <p:ext uri="{BB962C8B-B14F-4D97-AF65-F5344CB8AC3E}">
        <p14:creationId xmlns:p14="http://schemas.microsoft.com/office/powerpoint/2010/main" val="390906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noProof="0"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noProof="0" dirty="0"/>
              <a:t>You should be able to:</a:t>
            </a:r>
          </a:p>
          <a:p>
            <a:pPr lvl="1"/>
            <a:r>
              <a:rPr lang="en-GB" sz="2400" noProof="0" dirty="0">
                <a:ea typeface="ＭＳ Ｐゴシック" charset="0"/>
              </a:rPr>
              <a:t>Construct machine learning experiments</a:t>
            </a:r>
          </a:p>
          <a:p>
            <a:pPr lvl="1"/>
            <a:r>
              <a:rPr lang="en-GB" sz="2400" noProof="0" dirty="0">
                <a:ea typeface="ＭＳ Ｐゴシック" charset="0"/>
              </a:rPr>
              <a:t>Create and run different probabilistic/statistical learning and deep learning models</a:t>
            </a:r>
          </a:p>
          <a:p>
            <a:pPr lvl="1"/>
            <a:r>
              <a:rPr lang="en-GB" sz="2400" noProof="0" dirty="0">
                <a:ea typeface="ＭＳ Ｐゴシック" charset="0"/>
              </a:rPr>
              <a:t>Read and interpret existing works and assess their applicability/validity [to different use cases]</a:t>
            </a:r>
          </a:p>
          <a:p>
            <a:pPr lvl="1"/>
            <a:r>
              <a:rPr lang="en-GB" sz="2400" noProof="0" dirty="0">
                <a:ea typeface="ＭＳ Ｐゴシック" charset="0"/>
              </a:rPr>
              <a:t>Be familiar with common concepts such as training/test, cross-validation, performance evaluation metrics</a:t>
            </a:r>
          </a:p>
          <a:p>
            <a:pPr lvl="1"/>
            <a:r>
              <a:rPr lang="en-GB" sz="2400" noProof="0" dirty="0">
                <a:ea typeface="ＭＳ Ｐゴシック" charset="0"/>
              </a:rPr>
              <a:t>Learn common issues and pitfalls in developing ML models</a:t>
            </a:r>
          </a:p>
          <a:p>
            <a:pPr lvl="1"/>
            <a:r>
              <a:rPr lang="en-GB" sz="2400" noProof="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noProof="0" smtClean="0"/>
              <a:pPr/>
              <a:t>21</a:t>
            </a:fld>
            <a:endParaRPr lang="en-GB" noProof="0" dirty="0"/>
          </a:p>
        </p:txBody>
      </p:sp>
    </p:spTree>
    <p:extLst>
      <p:ext uri="{BB962C8B-B14F-4D97-AF65-F5344CB8AC3E}">
        <p14:creationId xmlns:p14="http://schemas.microsoft.com/office/powerpoint/2010/main" val="371961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GB" noProof="0"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noProof="0" dirty="0"/>
              <a:t>Introduction to machine learning </a:t>
            </a:r>
          </a:p>
          <a:p>
            <a:pPr>
              <a:buFontTx/>
              <a:buChar char="-"/>
            </a:pPr>
            <a:r>
              <a:rPr lang="en-GB" noProof="0" dirty="0"/>
              <a:t>Regression models and linear prediction</a:t>
            </a:r>
          </a:p>
          <a:p>
            <a:pPr>
              <a:buFontTx/>
              <a:buChar char="-"/>
            </a:pPr>
            <a:r>
              <a:rPr lang="en-GB" noProof="0" dirty="0"/>
              <a:t>Probability and information theory</a:t>
            </a:r>
          </a:p>
          <a:p>
            <a:pPr>
              <a:buFontTx/>
              <a:buChar char="-"/>
            </a:pPr>
            <a:r>
              <a:rPr lang="en-GB" noProof="0" dirty="0"/>
              <a:t>Bayesian models and maximum likelihood estimation</a:t>
            </a:r>
          </a:p>
          <a:p>
            <a:pPr>
              <a:buFontTx/>
              <a:buChar char="-"/>
            </a:pPr>
            <a:r>
              <a:rPr lang="en-GB" noProof="0" dirty="0"/>
              <a:t>Linear models, ensemble models and kernel functions</a:t>
            </a:r>
          </a:p>
          <a:p>
            <a:pPr>
              <a:buFontTx/>
              <a:buChar char="-"/>
            </a:pPr>
            <a:r>
              <a:rPr lang="en-GB" noProof="0" dirty="0"/>
              <a:t>Artificial Neural Networks (ANNs) and Multilayer Perceptron (MLP) models </a:t>
            </a:r>
          </a:p>
          <a:p>
            <a:pPr>
              <a:buFontTx/>
              <a:buChar char="-"/>
            </a:pPr>
            <a:r>
              <a:rPr lang="en-GB" noProof="0" dirty="0"/>
              <a:t>Deep Neural Networks (DNN) and Deep Learning (DL)</a:t>
            </a:r>
          </a:p>
          <a:p>
            <a:pPr>
              <a:buFontTx/>
              <a:buChar char="-"/>
            </a:pPr>
            <a:r>
              <a:rPr lang="en-GB" noProof="0" dirty="0"/>
              <a:t>Convolutional Neural Networks (CNNs)</a:t>
            </a:r>
          </a:p>
          <a:p>
            <a:pPr>
              <a:buFontTx/>
              <a:buChar char="-"/>
            </a:pPr>
            <a:r>
              <a:rPr lang="en-GB" noProof="0" dirty="0"/>
              <a:t>Responsible machine learning and ethical considerations</a:t>
            </a:r>
          </a:p>
          <a:p>
            <a:pPr>
              <a:buFontTx/>
              <a:buChar char="-"/>
            </a:pPr>
            <a:r>
              <a:rPr lang="en-GB" noProof="0" dirty="0"/>
              <a:t>Applications in neuroscience and neuroscience-inspired machine learning</a:t>
            </a:r>
          </a:p>
          <a:p>
            <a:pPr>
              <a:buFontTx/>
              <a:buChar char="-"/>
            </a:pPr>
            <a:r>
              <a:rPr lang="en-GB" noProof="0" dirty="0"/>
              <a:t>Ethical AI/ML: Principles and Practices</a:t>
            </a:r>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noProof="0" smtClean="0"/>
              <a:pPr/>
              <a:t>22</a:t>
            </a:fld>
            <a:endParaRPr lang="en-GB" noProof="0" dirty="0"/>
          </a:p>
        </p:txBody>
      </p:sp>
    </p:spTree>
    <p:extLst>
      <p:ext uri="{BB962C8B-B14F-4D97-AF65-F5344CB8AC3E}">
        <p14:creationId xmlns:p14="http://schemas.microsoft.com/office/powerpoint/2010/main" val="162670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GB" noProof="0"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720"/>
              </a:spcAft>
            </a:pPr>
            <a:r>
              <a:rPr lang="en-GB" sz="2880" noProof="0" dirty="0"/>
              <a:t>10 teaching sessions </a:t>
            </a:r>
          </a:p>
          <a:p>
            <a:pPr lvl="1">
              <a:spcAft>
                <a:spcPts val="720"/>
              </a:spcAft>
            </a:pPr>
            <a:r>
              <a:rPr lang="en-GB" sz="2160" noProof="0" dirty="0"/>
              <a:t>Primary tutorials and workshops (primary programming and data handling/visualisation skills) </a:t>
            </a:r>
          </a:p>
          <a:p>
            <a:pPr lvl="1">
              <a:spcAft>
                <a:spcPts val="720"/>
              </a:spcAft>
            </a:pPr>
            <a:r>
              <a:rPr lang="en-GB" sz="2160" noProof="0" dirty="0"/>
              <a:t>2 hours lectures (Mon-Fri; 10-12:00) for two weeks in January 2024.</a:t>
            </a:r>
          </a:p>
          <a:p>
            <a:pPr lvl="1">
              <a:spcAft>
                <a:spcPts val="720"/>
              </a:spcAft>
            </a:pPr>
            <a:r>
              <a:rPr lang="en-GB" sz="2160" noProof="0" dirty="0"/>
              <a:t>3 hours lab experiments (supported by TAs)</a:t>
            </a:r>
          </a:p>
          <a:p>
            <a:pPr lvl="1">
              <a:spcAft>
                <a:spcPts val="720"/>
              </a:spcAft>
            </a:pPr>
            <a:r>
              <a:rPr lang="en-GB" sz="2160" noProof="0" dirty="0"/>
              <a:t>1 final project (modelling and machine learning experiment on a small dataset)</a:t>
            </a:r>
          </a:p>
          <a:p>
            <a:pPr lvl="1"/>
            <a:endParaRPr lang="en-GB" sz="2160" noProof="0" dirty="0"/>
          </a:p>
          <a:p>
            <a:pPr lvl="1"/>
            <a:endParaRPr lang="en-GB" sz="2160" noProof="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noProof="0" smtClean="0"/>
              <a:pPr/>
              <a:t>23</a:t>
            </a:fld>
            <a:endParaRPr lang="en-GB" noProof="0" dirty="0"/>
          </a:p>
        </p:txBody>
      </p:sp>
    </p:spTree>
    <p:extLst>
      <p:ext uri="{BB962C8B-B14F-4D97-AF65-F5344CB8AC3E}">
        <p14:creationId xmlns:p14="http://schemas.microsoft.com/office/powerpoint/2010/main" val="592765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GB" noProof="0"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GB" noProof="0" dirty="0"/>
              <a:t>Syntenic data and programmatical generated data to demonstrate the concepts.</a:t>
            </a:r>
          </a:p>
          <a:p>
            <a:r>
              <a:rPr lang="en-GB" noProof="0" dirty="0"/>
              <a:t>In-home monitoring data in a dementia cohort study from the UK DRI Minder/TIHM Study (movement, sleep, physiology, and associated healthcare events) will be in the form of numerical time-series data (Final Project).</a:t>
            </a:r>
          </a:p>
          <a:p>
            <a:r>
              <a:rPr lang="en-GB" noProof="0" dirty="0"/>
              <a:t>Common benchmark imaging data (non-medical) such as CIFAR-10.</a:t>
            </a:r>
          </a:p>
          <a:p>
            <a:r>
              <a:rPr lang="en-GB" noProof="0" dirty="0"/>
              <a:t>Publicly available clinical/experimental datasets</a:t>
            </a:r>
          </a:p>
          <a:p>
            <a:pPr lvl="1"/>
            <a:r>
              <a:rPr lang="en-GB" sz="2400" noProof="0" dirty="0"/>
              <a:t>e.g. </a:t>
            </a:r>
            <a:r>
              <a:rPr lang="en-GB" sz="2400" noProof="0" dirty="0" err="1"/>
              <a:t>Physionet.org</a:t>
            </a:r>
            <a:endParaRPr lang="en-GB" sz="2400" noProof="0"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noProof="0" smtClean="0"/>
              <a:pPr/>
              <a:t>24</a:t>
            </a:fld>
            <a:endParaRPr lang="en-GB" noProof="0" dirty="0"/>
          </a:p>
        </p:txBody>
      </p:sp>
    </p:spTree>
    <p:extLst>
      <p:ext uri="{BB962C8B-B14F-4D97-AF65-F5344CB8AC3E}">
        <p14:creationId xmlns:p14="http://schemas.microsoft.com/office/powerpoint/2010/main" val="558568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GB" noProof="0" dirty="0"/>
              <a:t>Tools and languages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14:m>
                  <m:oMath xmlns:m="http://schemas.openxmlformats.org/officeDocument/2006/math">
                    <m:r>
                      <a:rPr lang="en-GB" i="1" noProof="0" smtClean="0">
                        <a:latin typeface="Cambria Math" panose="02040503050406030204" pitchFamily="18" charset="0"/>
                      </a:rPr>
                      <m:t>𝑃𝑦𝑡h𝑜𝑛</m:t>
                    </m:r>
                  </m:oMath>
                </a14:m>
                <a:r>
                  <a:rPr lang="en-GB" noProof="0" dirty="0"/>
                  <a:t> and common machine learning libraries in </a:t>
                </a:r>
                <a14:m>
                  <m:oMath xmlns:m="http://schemas.openxmlformats.org/officeDocument/2006/math">
                    <m:r>
                      <a:rPr lang="en-GB" i="1" noProof="0" smtClean="0">
                        <a:latin typeface="Cambria Math" panose="02040503050406030204" pitchFamily="18" charset="0"/>
                      </a:rPr>
                      <m:t>𝑃𝑦𝑡h𝑜𝑛</m:t>
                    </m:r>
                  </m:oMath>
                </a14:m>
                <a:r>
                  <a:rPr lang="en-GB" noProof="0" dirty="0"/>
                  <a:t> including </a:t>
                </a:r>
                <a14:m>
                  <m:oMath xmlns:m="http://schemas.openxmlformats.org/officeDocument/2006/math">
                    <m:r>
                      <a:rPr lang="en-GB" i="1" noProof="0" smtClean="0">
                        <a:latin typeface="Cambria Math" panose="02040503050406030204" pitchFamily="18" charset="0"/>
                      </a:rPr>
                      <m:t>𝑆𝑐𝑖𝑘𝑖𝑡</m:t>
                    </m:r>
                    <m:r>
                      <a:rPr lang="en-GB" i="1" noProof="0" smtClean="0">
                        <a:latin typeface="Cambria Math" panose="02040503050406030204" pitchFamily="18" charset="0"/>
                      </a:rPr>
                      <m:t>−</m:t>
                    </m:r>
                    <m:r>
                      <a:rPr lang="en-GB" i="1" noProof="0" smtClean="0">
                        <a:latin typeface="Cambria Math" panose="02040503050406030204" pitchFamily="18" charset="0"/>
                      </a:rPr>
                      <m:t>𝑙𝑒𝑎𝑟𝑛</m:t>
                    </m:r>
                  </m:oMath>
                </a14:m>
                <a:r>
                  <a:rPr lang="en-GB" noProof="0" dirty="0"/>
                  <a:t> and </a:t>
                </a:r>
                <a14:m>
                  <m:oMath xmlns:m="http://schemas.openxmlformats.org/officeDocument/2006/math">
                    <m:r>
                      <a:rPr lang="en-GB" i="1" noProof="0" smtClean="0">
                        <a:latin typeface="Cambria Math" panose="02040503050406030204" pitchFamily="18" charset="0"/>
                      </a:rPr>
                      <m:t>𝑃𝑦𝑇𝑜𝑟𝑐h</m:t>
                    </m:r>
                  </m:oMath>
                </a14:m>
                <a:endParaRPr lang="en-GB" noProof="0" dirty="0"/>
              </a:p>
            </p:txBody>
          </p:sp>
        </mc:Choice>
        <mc:Fallback xmlns="">
          <p:sp>
            <p:nvSpPr>
              <p:cNvPr id="3" name="Content Placeholder 2">
                <a:extLst>
                  <a:ext uri="{FF2B5EF4-FFF2-40B4-BE49-F238E27FC236}">
                    <a16:creationId xmlns:a16="http://schemas.microsoft.com/office/drawing/2014/main" id="{DDA3AE38-EB95-FB18-4571-319E9CB75CF6}"/>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noProof="0" smtClean="0"/>
              <a:pPr/>
              <a:t>25</a:t>
            </a:fld>
            <a:endParaRPr lang="en-GB" noProof="0" dirty="0"/>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654" y="3419376"/>
            <a:ext cx="1097191" cy="1196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142" y="3347247"/>
            <a:ext cx="2682389" cy="13411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783" y="3116160"/>
            <a:ext cx="2361544" cy="127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GB" noProof="0"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noProof="0" smtClean="0"/>
              <a:pPr/>
              <a:t>26</a:t>
            </a:fld>
            <a:endParaRPr lang="en-GB" noProof="0" dirty="0"/>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701" y="1193107"/>
            <a:ext cx="1691258" cy="19514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738" y="3698109"/>
            <a:ext cx="4044132" cy="2603210"/>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376" y="1509798"/>
            <a:ext cx="5587181" cy="4376624"/>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GB" noProof="0"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noProof="0" smtClean="0"/>
              <a:pPr/>
              <a:t>27</a:t>
            </a:fld>
            <a:endParaRPr lang="en-GB" noProof="0" dirty="0"/>
          </a:p>
        </p:txBody>
      </p:sp>
      <p:pic>
        <p:nvPicPr>
          <p:cNvPr id="6" name="Picture 5" descr="A group of people in circles&#10;&#10;Description automatically generated">
            <a:extLst>
              <a:ext uri="{FF2B5EF4-FFF2-40B4-BE49-F238E27FC236}">
                <a16:creationId xmlns:a16="http://schemas.microsoft.com/office/drawing/2014/main" id="{799F300A-BB49-A22B-7CB0-C96D7901B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1685839"/>
            <a:ext cx="8784530" cy="3486321"/>
          </a:xfrm>
          <a:prstGeom prst="rect">
            <a:avLst/>
          </a:prstGeom>
        </p:spPr>
      </p:pic>
    </p:spTree>
    <p:extLst>
      <p:ext uri="{BB962C8B-B14F-4D97-AF65-F5344CB8AC3E}">
        <p14:creationId xmlns:p14="http://schemas.microsoft.com/office/powerpoint/2010/main" val="1097884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D5C8-12DC-CA64-97C4-80ED4579B60E}"/>
              </a:ext>
            </a:extLst>
          </p:cNvPr>
          <p:cNvSpPr>
            <a:spLocks noGrp="1"/>
          </p:cNvSpPr>
          <p:nvPr>
            <p:ph type="title"/>
          </p:nvPr>
        </p:nvSpPr>
        <p:spPr/>
        <p:txBody>
          <a:bodyPr/>
          <a:lstStyle/>
          <a:p>
            <a:r>
              <a:rPr lang="en-GB" dirty="0"/>
              <a:t>Our Aim</a:t>
            </a:r>
          </a:p>
        </p:txBody>
      </p:sp>
      <p:sp>
        <p:nvSpPr>
          <p:cNvPr id="3" name="Content Placeholder 2">
            <a:extLst>
              <a:ext uri="{FF2B5EF4-FFF2-40B4-BE49-F238E27FC236}">
                <a16:creationId xmlns:a16="http://schemas.microsoft.com/office/drawing/2014/main" id="{91FD65AF-AB5E-4616-6AAA-44A32B1AB179}"/>
              </a:ext>
            </a:extLst>
          </p:cNvPr>
          <p:cNvSpPr>
            <a:spLocks noGrp="1"/>
          </p:cNvSpPr>
          <p:nvPr>
            <p:ph idx="1"/>
          </p:nvPr>
        </p:nvSpPr>
        <p:spPr/>
        <p:txBody>
          <a:bodyPr/>
          <a:lstStyle/>
          <a:p>
            <a:r>
              <a:rPr lang="en-GB" b="0" i="0" dirty="0">
                <a:solidFill>
                  <a:srgbClr val="1D1C1D"/>
                </a:solidFill>
                <a:effectLst/>
              </a:rPr>
              <a:t>We aim to encourage neuroscientists and clinical scientists to enjoy developing robust and reliable AI/ML models for practical applications. We hope this will help to prosper the practice of medicine and discovery science.</a:t>
            </a:r>
          </a:p>
          <a:p>
            <a:pPr marL="0" indent="0">
              <a:buNone/>
            </a:pPr>
            <a:endParaRPr lang="en-GB" b="0" i="0" dirty="0">
              <a:solidFill>
                <a:srgbClr val="1D1C1D"/>
              </a:solidFill>
              <a:effectLst/>
            </a:endParaRPr>
          </a:p>
          <a:p>
            <a:r>
              <a:rPr lang="en-GB" b="0" i="0" dirty="0">
                <a:solidFill>
                  <a:srgbClr val="1D1C1D"/>
                </a:solidFill>
                <a:effectLst/>
              </a:rPr>
              <a:t>We hope this module will remove some of the fears naturally felt when starting a career in computational neuroscience and computational modelling in medicine and bioscience, thereby allowing the practitioners to focus on solving unmet health and care needs and advancing knowledge and practice of neuroscience and medicine.</a:t>
            </a:r>
            <a:endParaRPr lang="en-GB" dirty="0"/>
          </a:p>
        </p:txBody>
      </p:sp>
      <p:sp>
        <p:nvSpPr>
          <p:cNvPr id="4" name="Slide Number Placeholder 3">
            <a:extLst>
              <a:ext uri="{FF2B5EF4-FFF2-40B4-BE49-F238E27FC236}">
                <a16:creationId xmlns:a16="http://schemas.microsoft.com/office/drawing/2014/main" id="{061924D0-E320-52F2-CC9B-8115F780BD80}"/>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
        <p:nvSpPr>
          <p:cNvPr id="5" name="TextBox 4">
            <a:extLst>
              <a:ext uri="{FF2B5EF4-FFF2-40B4-BE49-F238E27FC236}">
                <a16:creationId xmlns:a16="http://schemas.microsoft.com/office/drawing/2014/main" id="{FCBE03C8-787C-018D-377E-C8A0B081070F}"/>
              </a:ext>
            </a:extLst>
          </p:cNvPr>
          <p:cNvSpPr txBox="1"/>
          <p:nvPr/>
        </p:nvSpPr>
        <p:spPr>
          <a:xfrm>
            <a:off x="767408" y="6098789"/>
            <a:ext cx="6936514" cy="276999"/>
          </a:xfrm>
          <a:prstGeom prst="rect">
            <a:avLst/>
          </a:prstGeom>
          <a:noFill/>
        </p:spPr>
        <p:txBody>
          <a:bodyPr wrap="none" rtlCol="0">
            <a:spAutoFit/>
          </a:bodyPr>
          <a:lstStyle/>
          <a:p>
            <a:r>
              <a:rPr lang="en-GB" sz="1200" dirty="0"/>
              <a:t>The text is inspired by the preface of the Oxford Handbook of Clinical Medicine by I. Wilkinson </a:t>
            </a:r>
            <a:r>
              <a:rPr lang="en-GB" sz="1200" i="1" dirty="0"/>
              <a:t>et al</a:t>
            </a:r>
            <a:r>
              <a:rPr lang="en-GB" sz="1200" dirty="0"/>
              <a:t>.</a:t>
            </a:r>
          </a:p>
        </p:txBody>
      </p:sp>
    </p:spTree>
    <p:extLst>
      <p:ext uri="{BB962C8B-B14F-4D97-AF65-F5344CB8AC3E}">
        <p14:creationId xmlns:p14="http://schemas.microsoft.com/office/powerpoint/2010/main" val="472765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DDEE-4B67-F5B6-B8C9-765F9034F1AE}"/>
              </a:ext>
            </a:extLst>
          </p:cNvPr>
          <p:cNvSpPr>
            <a:spLocks noGrp="1"/>
          </p:cNvSpPr>
          <p:nvPr>
            <p:ph type="title"/>
          </p:nvPr>
        </p:nvSpPr>
        <p:spPr/>
        <p:txBody>
          <a:bodyPr/>
          <a:lstStyle/>
          <a:p>
            <a:r>
              <a:rPr lang="en-GB" dirty="0"/>
              <a:t>”Patients” and “Patient data”</a:t>
            </a:r>
          </a:p>
        </p:txBody>
      </p:sp>
      <p:sp>
        <p:nvSpPr>
          <p:cNvPr id="3" name="Content Placeholder 2">
            <a:extLst>
              <a:ext uri="{FF2B5EF4-FFF2-40B4-BE49-F238E27FC236}">
                <a16:creationId xmlns:a16="http://schemas.microsoft.com/office/drawing/2014/main" id="{CB23D0BF-3590-C375-8AEE-980B55686417}"/>
              </a:ext>
            </a:extLst>
          </p:cNvPr>
          <p:cNvSpPr>
            <a:spLocks noGrp="1"/>
          </p:cNvSpPr>
          <p:nvPr>
            <p:ph idx="1"/>
          </p:nvPr>
        </p:nvSpPr>
        <p:spPr/>
        <p:txBody>
          <a:bodyPr/>
          <a:lstStyle/>
          <a:p>
            <a:r>
              <a:rPr lang="en-GB" kern="100" dirty="0">
                <a:effectLst/>
                <a:ea typeface="Aptos" panose="020B0004020202020204" pitchFamily="34" charset="0"/>
                <a:cs typeface="Times New Roman" panose="02020603050405020304" pitchFamily="18" charset="0"/>
              </a:rPr>
              <a:t>The terms "patient" and "patient data" will appear throughout this module in the slides and presentation. Please note that we do not take this lightly. Every single piece of data displayed or used from anonymised patient information throughout this module is donated to science by individuals. </a:t>
            </a:r>
          </a:p>
          <a:p>
            <a:pPr marL="0" indent="0">
              <a:buNone/>
            </a:pPr>
            <a:endParaRPr lang="en-GB" kern="100" dirty="0">
              <a:ea typeface="Aptos" panose="020B0004020202020204" pitchFamily="34" charset="0"/>
              <a:cs typeface="Times New Roman" panose="02020603050405020304" pitchFamily="18" charset="0"/>
            </a:endParaRPr>
          </a:p>
          <a:p>
            <a:r>
              <a:rPr lang="en-GB" kern="100" dirty="0">
                <a:effectLst/>
                <a:ea typeface="Aptos" panose="020B0004020202020204" pitchFamily="34" charset="0"/>
                <a:cs typeface="Times New Roman" panose="02020603050405020304" pitchFamily="18" charset="0"/>
              </a:rPr>
              <a:t>We are grateful for their contributions, which support scientific discovery to enhance existing procedures and to design and develop new treatments and practices. Privacy and the ethical use of data and modelling must be essential elements for any AI/ML design. </a:t>
            </a:r>
          </a:p>
          <a:p>
            <a:endParaRPr lang="en-GB" sz="3200" dirty="0"/>
          </a:p>
        </p:txBody>
      </p:sp>
      <p:sp>
        <p:nvSpPr>
          <p:cNvPr id="4" name="Slide Number Placeholder 3">
            <a:extLst>
              <a:ext uri="{FF2B5EF4-FFF2-40B4-BE49-F238E27FC236}">
                <a16:creationId xmlns:a16="http://schemas.microsoft.com/office/drawing/2014/main" id="{D03EFD6B-406F-23B6-0E4E-9CFC1E9D1D36}"/>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
        <p:nvSpPr>
          <p:cNvPr id="5" name="TextBox 4">
            <a:extLst>
              <a:ext uri="{FF2B5EF4-FFF2-40B4-BE49-F238E27FC236}">
                <a16:creationId xmlns:a16="http://schemas.microsoft.com/office/drawing/2014/main" id="{7AB1FF9D-019A-047C-F10F-BD33E9D2770E}"/>
              </a:ext>
            </a:extLst>
          </p:cNvPr>
          <p:cNvSpPr txBox="1"/>
          <p:nvPr/>
        </p:nvSpPr>
        <p:spPr>
          <a:xfrm>
            <a:off x="767408" y="6098789"/>
            <a:ext cx="8969122" cy="276999"/>
          </a:xfrm>
          <a:prstGeom prst="rect">
            <a:avLst/>
          </a:prstGeom>
          <a:noFill/>
        </p:spPr>
        <p:txBody>
          <a:bodyPr wrap="none" rtlCol="0">
            <a:spAutoFit/>
          </a:bodyPr>
          <a:lstStyle/>
          <a:p>
            <a:r>
              <a:rPr lang="en-GB" sz="1200" dirty="0"/>
              <a:t>Inspired by the Oxford Handbook of Clinical Medicine by I. Wilkinson </a:t>
            </a:r>
            <a:r>
              <a:rPr lang="en-GB" sz="1200" i="1" dirty="0"/>
              <a:t>et al</a:t>
            </a:r>
            <a:r>
              <a:rPr lang="en-GB" sz="1200" dirty="0"/>
              <a:t>. and a talk given by Junaid Bajwa, Flagship Pioneering.</a:t>
            </a:r>
          </a:p>
        </p:txBody>
      </p:sp>
    </p:spTree>
    <p:extLst>
      <p:ext uri="{BB962C8B-B14F-4D97-AF65-F5344CB8AC3E}">
        <p14:creationId xmlns:p14="http://schemas.microsoft.com/office/powerpoint/2010/main" val="2291831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noProof="0" smtClean="0"/>
              <a:pPr>
                <a:defRPr/>
              </a:pPr>
              <a:t>3</a:t>
            </a:fld>
            <a:endParaRPr lang="en-GB" noProof="0" dirty="0"/>
          </a:p>
        </p:txBody>
      </p:sp>
      <p:sp>
        <p:nvSpPr>
          <p:cNvPr id="3" name="Rectangle 2">
            <a:extLst>
              <a:ext uri="{FF2B5EF4-FFF2-40B4-BE49-F238E27FC236}">
                <a16:creationId xmlns:a16="http://schemas.microsoft.com/office/drawing/2014/main" id="{E90831DD-D3A6-284C-87C1-815982C863B2}"/>
              </a:ext>
            </a:extLst>
          </p:cNvPr>
          <p:cNvSpPr/>
          <p:nvPr/>
        </p:nvSpPr>
        <p:spPr>
          <a:xfrm>
            <a:off x="1170653" y="810624"/>
            <a:ext cx="6264696" cy="4893647"/>
          </a:xfrm>
          <a:prstGeom prst="rect">
            <a:avLst/>
          </a:prstGeom>
        </p:spPr>
        <p:txBody>
          <a:bodyPr wrap="square">
            <a:spAutoFit/>
          </a:bodyPr>
          <a:lstStyle/>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2400" i="1" noProof="0" dirty="0">
                <a:solidFill>
                  <a:srgbClr val="2F2E2C"/>
                </a:solidFill>
                <a:latin typeface="Gill Sans MT" panose="020B0502020104020203" pitchFamily="34" charset="77"/>
              </a:rPr>
              <a:t>.</a:t>
            </a:r>
            <a:r>
              <a:rPr lang="en-GB" sz="2400" noProof="0" dirty="0">
                <a:solidFill>
                  <a:srgbClr val="2F2E2C"/>
                </a:solidFill>
                <a:latin typeface="Gill Sans MT" panose="020B0502020104020203" pitchFamily="34" charset="77"/>
              </a:rPr>
              <a:t> </a:t>
            </a:r>
            <a:br>
              <a:rPr lang="en-GB" sz="1440" noProof="0" dirty="0">
                <a:solidFill>
                  <a:srgbClr val="2F2E2C"/>
                </a:solidFill>
                <a:latin typeface="Gill Sans MT" panose="020B0502020104020203" pitchFamily="34" charset="77"/>
              </a:rPr>
            </a:br>
            <a:r>
              <a:rPr lang="en-GB" sz="1440" noProof="0" dirty="0">
                <a:solidFill>
                  <a:srgbClr val="2F2E2C"/>
                </a:solidFill>
                <a:latin typeface="Gill Sans MT" panose="020B0502020104020203" pitchFamily="34" charset="77"/>
              </a:rPr>
              <a:t>(SUBTITLE: “I have come for the bounty on </a:t>
            </a:r>
            <a:r>
              <a:rPr lang="en-GB" sz="1440" u="sng" noProof="0" dirty="0">
                <a:solidFill>
                  <a:srgbClr val="C00000"/>
                </a:solidFill>
                <a:latin typeface="Gill Sans MT" panose="020B0502020104020203" pitchFamily="34" charset="77"/>
              </a:rPr>
              <a:t>this Wookiee</a:t>
            </a:r>
            <a:r>
              <a:rPr lang="en-GB" sz="1440" noProof="0" dirty="0">
                <a:solidFill>
                  <a:srgbClr val="2F2E2C"/>
                </a:solidFill>
                <a:latin typeface="Gill Sans MT" panose="020B0502020104020203" pitchFamily="34" charset="77"/>
              </a:rPr>
              <a:t>.”)</a:t>
            </a:r>
          </a:p>
          <a:p>
            <a:endParaRPr lang="en-GB" sz="1440" i="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i="1" noProof="0" dirty="0">
                <a:solidFill>
                  <a:srgbClr val="2F2E2C"/>
                </a:solidFill>
                <a:latin typeface="Gill Sans MT" panose="020B0502020104020203" pitchFamily="34" charset="77"/>
              </a:rPr>
              <a:t>relays this message and Jabba says he’ll offer 25,000 for Chewie.</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1440" i="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(SUBTITLE: </a:t>
            </a:r>
            <a:r>
              <a:rPr lang="en-GB" sz="1440" noProof="0" dirty="0">
                <a:latin typeface="Gill Sans MT" panose="020B0502020104020203" pitchFamily="34" charset="77"/>
              </a:rPr>
              <a:t>“</a:t>
            </a:r>
            <a:r>
              <a:rPr lang="en-GB" sz="1440" u="sng" noProof="0" dirty="0">
                <a:solidFill>
                  <a:srgbClr val="C00000"/>
                </a:solidFill>
                <a:latin typeface="Gill Sans MT" panose="020B0502020104020203" pitchFamily="34" charset="77"/>
              </a:rPr>
              <a:t>50,000</a:t>
            </a:r>
            <a:r>
              <a:rPr lang="en-GB" sz="1440" noProof="0" dirty="0">
                <a:solidFill>
                  <a:srgbClr val="2F2E2C"/>
                </a:solidFill>
                <a:latin typeface="Gill Sans MT" panose="020B0502020104020203" pitchFamily="34" charset="77"/>
              </a:rPr>
              <a:t>, </a:t>
            </a:r>
            <a:r>
              <a:rPr lang="en-GB" sz="1440" u="sng" noProof="0" dirty="0">
                <a:solidFill>
                  <a:srgbClr val="C00000"/>
                </a:solidFill>
                <a:latin typeface="Gill Sans MT" panose="020B0502020104020203" pitchFamily="34" charset="77"/>
              </a:rPr>
              <a:t>no less</a:t>
            </a:r>
            <a:r>
              <a:rPr lang="en-GB" sz="1440" noProof="0" dirty="0">
                <a:solidFill>
                  <a:srgbClr val="2F2E2C"/>
                </a:solidFill>
                <a:latin typeface="Gill Sans MT" panose="020B0502020104020203" pitchFamily="34" charset="77"/>
              </a:rPr>
              <a:t>.”)</a:t>
            </a:r>
          </a:p>
          <a:p>
            <a:r>
              <a:rPr lang="en-GB" sz="1440" i="1" noProof="0" dirty="0">
                <a:latin typeface="Gill Sans MT" panose="020B0502020104020203" pitchFamily="34" charset="77"/>
              </a:rPr>
              <a:t>C-3PO</a:t>
            </a:r>
            <a:r>
              <a:rPr lang="en-GB" sz="1440" i="1" noProof="0" dirty="0">
                <a:solidFill>
                  <a:srgbClr val="2F2E2C"/>
                </a:solidFill>
                <a:latin typeface="Gill Sans MT" panose="020B0502020104020203" pitchFamily="34" charset="77"/>
              </a:rPr>
              <a:t> relays this message and Jabba asks why he should pay so much.</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Eí</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yóto</a:t>
            </a:r>
            <a:r>
              <a:rPr lang="en-GB" sz="2400" i="1" noProof="0" dirty="0">
                <a:solidFill>
                  <a:srgbClr val="2F2E2C"/>
                </a:solidFill>
                <a:latin typeface="Gill Sans MT" panose="020B0502020104020203" pitchFamily="34" charset="77"/>
              </a:rPr>
              <a:t>.</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pulls out a bomb and activates it.</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Because he’s holding a thermal detonator!</a:t>
            </a:r>
          </a:p>
          <a:p>
            <a:r>
              <a:rPr lang="en-GB" sz="1440" i="1" noProof="0" dirty="0">
                <a:solidFill>
                  <a:srgbClr val="2F2E2C"/>
                </a:solidFill>
                <a:latin typeface="Gill Sans MT" panose="020B0502020104020203" pitchFamily="34" charset="77"/>
              </a:rPr>
              <a:t>Jabba is impressed by this and offers 35,000.</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Yató</a:t>
            </a:r>
            <a:r>
              <a:rPr lang="en-GB" sz="2400" i="1" noProof="0" dirty="0">
                <a:solidFill>
                  <a:srgbClr val="2F2E2C"/>
                </a:solidFill>
                <a:latin typeface="Gill Sans MT" panose="020B0502020104020203" pitchFamily="34" charset="77"/>
              </a:rPr>
              <a:t> cha.</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deactivates the bomb and puts it away.</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He agrees.</a:t>
            </a:r>
          </a:p>
          <a:p>
            <a:r>
              <a:rPr lang="en-GB" sz="1440" i="1" noProof="0" dirty="0">
                <a:solidFill>
                  <a:srgbClr val="2F2E2C"/>
                </a:solidFill>
                <a:latin typeface="Gill Sans MT" panose="020B0502020104020203" pitchFamily="34" charset="77"/>
              </a:rPr>
              <a:t>Order is restored.</a:t>
            </a:r>
            <a:endParaRPr lang="en-GB" sz="1680" noProof="0" dirty="0">
              <a:solidFill>
                <a:srgbClr val="2F2E2C"/>
              </a:solidFill>
              <a:latin typeface="Gill Sans MT" panose="020B0502020104020203" pitchFamily="34" charset="77"/>
            </a:endParaRPr>
          </a:p>
        </p:txBody>
      </p:sp>
      <p:sp>
        <p:nvSpPr>
          <p:cNvPr id="6" name="Rectangle 5">
            <a:extLst>
              <a:ext uri="{FF2B5EF4-FFF2-40B4-BE49-F238E27FC236}">
                <a16:creationId xmlns:a16="http://schemas.microsoft.com/office/drawing/2014/main" id="{6E6BA5DB-6DFA-C24E-9EF2-8CE65DBD789F}"/>
              </a:ext>
            </a:extLst>
          </p:cNvPr>
          <p:cNvSpPr/>
          <p:nvPr/>
        </p:nvSpPr>
        <p:spPr>
          <a:xfrm>
            <a:off x="1170653" y="6256657"/>
            <a:ext cx="959146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From Horse-Lords to Dark Elves, The Words Behind World-Building, by David J. Peterson, Penguin, 2015. </a:t>
            </a:r>
          </a:p>
        </p:txBody>
      </p:sp>
      <p:pic>
        <p:nvPicPr>
          <p:cNvPr id="4" name="Picture 3">
            <a:extLst>
              <a:ext uri="{FF2B5EF4-FFF2-40B4-BE49-F238E27FC236}">
                <a16:creationId xmlns:a16="http://schemas.microsoft.com/office/drawing/2014/main" id="{3A37930F-E422-3CAE-0092-EDE09DFE23EC}"/>
              </a:ext>
            </a:extLst>
          </p:cNvPr>
          <p:cNvPicPr>
            <a:picLocks noChangeAspect="1"/>
          </p:cNvPicPr>
          <p:nvPr/>
        </p:nvPicPr>
        <p:blipFill>
          <a:blip r:embed="rId3"/>
          <a:stretch>
            <a:fillRect/>
          </a:stretch>
        </p:blipFill>
        <p:spPr>
          <a:xfrm>
            <a:off x="8976320" y="960435"/>
            <a:ext cx="2397562" cy="2996952"/>
          </a:xfrm>
          <a:prstGeom prst="rect">
            <a:avLst/>
          </a:prstGeom>
        </p:spPr>
      </p:pic>
      <p:pic>
        <p:nvPicPr>
          <p:cNvPr id="5" name="Picture 4">
            <a:extLst>
              <a:ext uri="{FF2B5EF4-FFF2-40B4-BE49-F238E27FC236}">
                <a16:creationId xmlns:a16="http://schemas.microsoft.com/office/drawing/2014/main" id="{184E9CBB-2B9D-F6DF-1661-C1D29B965285}"/>
              </a:ext>
            </a:extLst>
          </p:cNvPr>
          <p:cNvPicPr>
            <a:picLocks noChangeAspect="1"/>
          </p:cNvPicPr>
          <p:nvPr/>
        </p:nvPicPr>
        <p:blipFill>
          <a:blip r:embed="rId4"/>
          <a:stretch>
            <a:fillRect/>
          </a:stretch>
        </p:blipFill>
        <p:spPr>
          <a:xfrm>
            <a:off x="8976321" y="4333346"/>
            <a:ext cx="2404948" cy="1350724"/>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68D2F9-E338-0D35-7748-7D331C608D21}"/>
                  </a:ext>
                </a:extLst>
              </p14:cNvPr>
              <p14:cNvContentPartPr/>
              <p14:nvPr/>
            </p14:nvContentPartPr>
            <p14:xfrm>
              <a:off x="1524960" y="399240"/>
              <a:ext cx="3205080" cy="3287160"/>
            </p14:xfrm>
          </p:contentPart>
        </mc:Choice>
        <mc:Fallback xmlns="">
          <p:pic>
            <p:nvPicPr>
              <p:cNvPr id="7" name="Ink 6">
                <a:extLst>
                  <a:ext uri="{FF2B5EF4-FFF2-40B4-BE49-F238E27FC236}">
                    <a16:creationId xmlns:a16="http://schemas.microsoft.com/office/drawing/2014/main" id="{4B68D2F9-E338-0D35-7748-7D331C608D21}"/>
                  </a:ext>
                </a:extLst>
              </p:cNvPr>
              <p:cNvPicPr/>
              <p:nvPr/>
            </p:nvPicPr>
            <p:blipFill>
              <a:blip r:embed="rId6"/>
              <a:stretch>
                <a:fillRect/>
              </a:stretch>
            </p:blipFill>
            <p:spPr>
              <a:xfrm>
                <a:off x="1515600" y="389880"/>
                <a:ext cx="3223800" cy="3305880"/>
              </a:xfrm>
              <a:prstGeom prst="rect">
                <a:avLst/>
              </a:prstGeom>
            </p:spPr>
          </p:pic>
        </mc:Fallback>
      </mc:AlternateContent>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GB" noProof="0" dirty="0"/>
              <a:t>Frequently Asked Questions (I)</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GB" noProof="0" dirty="0"/>
              <a:t>I don’t know Python. Can I take this module? </a:t>
            </a:r>
          </a:p>
          <a:p>
            <a:pPr lvl="1"/>
            <a:r>
              <a:rPr lang="en-GB" sz="2400" noProof="0" dirty="0">
                <a:solidFill>
                  <a:srgbClr val="7030A0"/>
                </a:solidFill>
              </a:rPr>
              <a:t>Yes, we have provided an introductory lecture/workshop on Python (at the level that is required for this module). </a:t>
            </a:r>
          </a:p>
          <a:p>
            <a:pPr marL="457182" lvl="1" indent="0">
              <a:buNone/>
            </a:pPr>
            <a:endParaRPr lang="en-GB" sz="2400" noProof="0" dirty="0">
              <a:solidFill>
                <a:srgbClr val="7030A0"/>
              </a:solidFill>
            </a:endParaRPr>
          </a:p>
          <a:p>
            <a:r>
              <a:rPr lang="en-GB" noProof="0" dirty="0"/>
              <a:t>I haven’t done any programming before. Can I still take this module?</a:t>
            </a:r>
          </a:p>
          <a:p>
            <a:pPr lvl="1"/>
            <a:r>
              <a:rPr lang="en-GB" sz="2400" noProof="0" dirty="0">
                <a:solidFill>
                  <a:srgbClr val="7030A0"/>
                </a:solidFill>
              </a:rPr>
              <a:t>Yes, but you should be prepared to learn scripting/programming and get familiar with the concepts quickly. We will provide examples/templates to follow and there are plenty of online material but there would 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noProof="0" smtClean="0"/>
              <a:pPr/>
              <a:t>30</a:t>
            </a:fld>
            <a:endParaRPr lang="en-GB" noProof="0" dirty="0"/>
          </a:p>
        </p:txBody>
      </p:sp>
    </p:spTree>
    <p:extLst>
      <p:ext uri="{BB962C8B-B14F-4D97-AF65-F5344CB8AC3E}">
        <p14:creationId xmlns:p14="http://schemas.microsoft.com/office/powerpoint/2010/main" val="2749693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GB" noProof="0" dirty="0"/>
              <a:t>Frequently Asked Questions (II)</a:t>
            </a:r>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GB" noProof="0" dirty="0"/>
              <a:t>Machine learning seems to involve a lot of mathematics, especially statistics and probability. Do I need to know all these before taking this module?</a:t>
            </a:r>
          </a:p>
          <a:p>
            <a:pPr lvl="1"/>
            <a:r>
              <a:rPr lang="en-GB" sz="2400" noProof="0" dirty="0">
                <a:solidFill>
                  <a:srgbClr val="7030A0"/>
                </a:solidFill>
              </a:rPr>
              <a:t>You need to be familiar with the basic concepts of statistics and probability- but we have provided a brief refresher online tutorial. The lecture content/concepts will not be mathematically focused but when needed the underlying mathematical concepts will be described/shown to elaborate the concepts. </a:t>
            </a:r>
          </a:p>
          <a:p>
            <a:pPr lvl="1"/>
            <a:r>
              <a:rPr lang="en-GB" sz="2400" noProof="0" dirty="0">
                <a:solidFill>
                  <a:srgbClr val="7030A0"/>
                </a:solidFill>
              </a:rPr>
              <a:t>Learning mathematical concepts in a group is often easier.</a:t>
            </a:r>
          </a:p>
          <a:p>
            <a:pPr lvl="1"/>
            <a:r>
              <a:rPr lang="en-GB" sz="2400" noProof="0" dirty="0">
                <a:solidFill>
                  <a:srgbClr val="7030A0"/>
                </a:solidFill>
              </a:rPr>
              <a:t>We will focus on concepts and skills that won’t be easy to find/learn by watching a series of online videos. </a:t>
            </a:r>
          </a:p>
          <a:p>
            <a:endParaRPr lang="en-GB" noProof="0"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noProof="0" smtClean="0"/>
              <a:pPr/>
              <a:t>31</a:t>
            </a:fld>
            <a:endParaRPr lang="en-GB" noProof="0" dirty="0"/>
          </a:p>
        </p:txBody>
      </p:sp>
    </p:spTree>
    <p:extLst>
      <p:ext uri="{BB962C8B-B14F-4D97-AF65-F5344CB8AC3E}">
        <p14:creationId xmlns:p14="http://schemas.microsoft.com/office/powerpoint/2010/main" val="1981601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GB" noProof="0"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GB" noProof="0" dirty="0"/>
              <a:t>Image processing and machine learning for medical imaging,</a:t>
            </a:r>
          </a:p>
          <a:p>
            <a:r>
              <a:rPr lang="en-GB" noProof="0" dirty="0"/>
              <a:t>Natural language processing and text analysis,</a:t>
            </a:r>
          </a:p>
          <a:p>
            <a:r>
              <a:rPr lang="en-GB" noProof="0" dirty="0"/>
              <a:t>Advanced machine learning and deep learning concepts such as transfer learning, generative models (some of these will be covered in an optional series after the module),</a:t>
            </a:r>
          </a:p>
          <a:p>
            <a:r>
              <a:rPr lang="en-GB" noProof="0" dirty="0"/>
              <a:t>Signal processing and feature engineering for specific modalities/data such as EEG, ECG, and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noProof="0" smtClean="0"/>
              <a:pPr/>
              <a:t>32</a:t>
            </a:fld>
            <a:endParaRPr lang="en-GB" noProof="0" dirty="0"/>
          </a:p>
        </p:txBody>
      </p:sp>
    </p:spTree>
    <p:extLst>
      <p:ext uri="{BB962C8B-B14F-4D97-AF65-F5344CB8AC3E}">
        <p14:creationId xmlns:p14="http://schemas.microsoft.com/office/powerpoint/2010/main" val="1680376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GB" noProof="0"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GB" noProof="0" dirty="0"/>
              <a:t>Primary concepts and foundations of machine learning (statistical/probabilistic learning and deep learning models). </a:t>
            </a:r>
          </a:p>
          <a:p>
            <a:r>
              <a:rPr lang="en-GB" noProof="0" dirty="0"/>
              <a:t>Some of the basic/key models to design and develop supervised and unsupervised machine learning.</a:t>
            </a:r>
          </a:p>
          <a:p>
            <a:r>
              <a:rPr lang="en-GB" noProof="0" dirty="0"/>
              <a:t>Cross-validation, hyperparameter tuning, evaluation metrics</a:t>
            </a:r>
          </a:p>
          <a:p>
            <a:r>
              <a:rPr lang="en-GB" noProof="0" dirty="0"/>
              <a:t>Hands-on skills and working with real-world data and designing/evaluating models with different real-world datasets.</a:t>
            </a:r>
          </a:p>
          <a:p>
            <a:endParaRPr lang="en-GB" noProof="0" dirty="0"/>
          </a:p>
          <a:p>
            <a:r>
              <a:rPr lang="en-GB" noProof="0" dirty="0"/>
              <a:t>Ultimately, this module (hopefully) will help you learn fundamental concepts on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noProof="0" smtClean="0"/>
              <a:pPr/>
              <a:t>33</a:t>
            </a:fld>
            <a:endParaRPr lang="en-GB" noProof="0" dirty="0"/>
          </a:p>
        </p:txBody>
      </p:sp>
    </p:spTree>
    <p:extLst>
      <p:ext uri="{BB962C8B-B14F-4D97-AF65-F5344CB8AC3E}">
        <p14:creationId xmlns:p14="http://schemas.microsoft.com/office/powerpoint/2010/main" val="2427147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noProof="0"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noProof="0" dirty="0"/>
              <a:t>3 Marked Lab assignments (40%) </a:t>
            </a:r>
          </a:p>
          <a:p>
            <a:pPr lvl="1"/>
            <a:r>
              <a:rPr lang="en-GB" sz="2400" noProof="0" dirty="0"/>
              <a:t>Lab 5 (Friday)</a:t>
            </a:r>
          </a:p>
          <a:p>
            <a:pPr lvl="1"/>
            <a:r>
              <a:rPr lang="en-GB" sz="2400" noProof="0" dirty="0"/>
              <a:t>Lab 6 (Monday)</a:t>
            </a:r>
          </a:p>
          <a:p>
            <a:pPr lvl="1"/>
            <a:r>
              <a:rPr lang="en-GB" sz="2400" noProof="0" dirty="0"/>
              <a:t>Lab 8 (Wednesday) – this will be a one-page report on a use-case that will be given to review/evaluate. </a:t>
            </a:r>
          </a:p>
          <a:p>
            <a:r>
              <a:rPr lang="en-GB" sz="2800" noProof="0" dirty="0"/>
              <a:t>Final project (60%)</a:t>
            </a:r>
          </a:p>
          <a:p>
            <a:pPr lvl="1"/>
            <a:r>
              <a:rPr lang="en-GB" sz="2400" noProof="0" dirty="0"/>
              <a:t>In the 2</a:t>
            </a:r>
            <a:r>
              <a:rPr lang="en-GB" sz="2400" baseline="30000" noProof="0" dirty="0"/>
              <a:t>nd</a:t>
            </a:r>
            <a:r>
              <a:rPr lang="en-GB" sz="2400" noProof="0" dirty="0"/>
              <a:t> week, we will give you a dataset and ask you to:</a:t>
            </a:r>
          </a:p>
          <a:p>
            <a:pPr lvl="2"/>
            <a:r>
              <a:rPr lang="en-GB" sz="2560" noProof="0" dirty="0"/>
              <a:t> Conduct a set of exploratory data analysis</a:t>
            </a:r>
          </a:p>
          <a:p>
            <a:pPr lvl="2"/>
            <a:r>
              <a:rPr lang="en-GB" sz="2560" noProof="0" dirty="0"/>
              <a:t> Develop a simple ML model and evaluate it</a:t>
            </a:r>
          </a:p>
          <a:p>
            <a:pPr lvl="2"/>
            <a:r>
              <a:rPr lang="en-GB" sz="2560" noProof="0" dirty="0"/>
              <a:t> Submissions on 31</a:t>
            </a:r>
            <a:r>
              <a:rPr lang="en-GB" sz="2560" baseline="30000" noProof="0" dirty="0"/>
              <a:t>st</a:t>
            </a:r>
            <a:r>
              <a:rPr lang="en-GB" sz="2560" noProof="0" dirty="0"/>
              <a:t> of January 2024 (5:00 pm)</a:t>
            </a:r>
          </a:p>
          <a:p>
            <a:pPr lvl="2"/>
            <a:r>
              <a:rPr lang="en-GB" sz="2560" noProof="0" dirty="0"/>
              <a:t> Code with markdown in </a:t>
            </a:r>
            <a:r>
              <a:rPr lang="en-GB" sz="2560" noProof="0" dirty="0" err="1"/>
              <a:t>Jupyter</a:t>
            </a:r>
            <a:r>
              <a:rPr lang="en-GB" sz="2560" noProof="0" dirty="0"/>
              <a:t> Notebook will be sufficient.</a:t>
            </a:r>
          </a:p>
          <a:p>
            <a:pPr lvl="2"/>
            <a:endParaRPr lang="en-GB" sz="2560" noProof="0"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noProof="0" smtClean="0"/>
              <a:pPr/>
              <a:t>34</a:t>
            </a:fld>
            <a:endParaRPr lang="en-GB" noProof="0" dirty="0"/>
          </a:p>
        </p:txBody>
      </p:sp>
    </p:spTree>
    <p:extLst>
      <p:ext uri="{BB962C8B-B14F-4D97-AF65-F5344CB8AC3E}">
        <p14:creationId xmlns:p14="http://schemas.microsoft.com/office/powerpoint/2010/main" val="11795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noProof="0"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noProof="0" smtClean="0"/>
              <a:pPr/>
              <a:t>35</a:t>
            </a:fld>
            <a:endParaRPr lang="en-GB" noProof="0" dirty="0"/>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159" y="1501668"/>
            <a:ext cx="1820681" cy="23965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4007338" y="3970605"/>
            <a:ext cx="1922321" cy="424732"/>
          </a:xfrm>
          <a:prstGeom prst="rect">
            <a:avLst/>
          </a:prstGeom>
          <a:noFill/>
        </p:spPr>
        <p:txBody>
          <a:bodyPr wrap="none" rtlCol="0">
            <a:spAutoFit/>
          </a:bodyPr>
          <a:lstStyle/>
          <a:p>
            <a:pPr algn="ctr"/>
            <a:r>
              <a:rPr lang="en-GB" sz="1080" noProof="0" dirty="0"/>
              <a:t>Deep Learning</a:t>
            </a:r>
          </a:p>
          <a:p>
            <a:pPr algn="ctr"/>
            <a:r>
              <a:rPr lang="en-GB" sz="1080" noProof="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1400133" y="5315342"/>
            <a:ext cx="7888121" cy="1200329"/>
          </a:xfrm>
          <a:prstGeom prst="rect">
            <a:avLst/>
          </a:prstGeom>
          <a:noFill/>
        </p:spPr>
        <p:txBody>
          <a:bodyPr wrap="none" rtlCol="0">
            <a:spAutoFit/>
          </a:bodyPr>
          <a:lstStyle/>
          <a:p>
            <a:r>
              <a:rPr lang="en-GB" sz="1440" b="1" noProof="0" dirty="0"/>
              <a:t>Links to Preprints (PDFs/online versions)</a:t>
            </a:r>
            <a:r>
              <a:rPr lang="en-GB" sz="1440" noProof="0" dirty="0"/>
              <a:t>: </a:t>
            </a:r>
          </a:p>
          <a:p>
            <a:r>
              <a:rPr lang="en-GB" sz="1440" noProof="0" dirty="0"/>
              <a:t>- Probabilistic Machine Learning: An Introduction, https://</a:t>
            </a:r>
            <a:r>
              <a:rPr lang="en-GB" sz="1440" noProof="0" dirty="0" err="1"/>
              <a:t>probml.github.io</a:t>
            </a:r>
            <a:r>
              <a:rPr lang="en-GB" sz="1440" noProof="0" dirty="0"/>
              <a:t>/</a:t>
            </a:r>
            <a:r>
              <a:rPr lang="en-GB" sz="1440" noProof="0" dirty="0" err="1"/>
              <a:t>pml</a:t>
            </a:r>
            <a:r>
              <a:rPr lang="en-GB" sz="1440" noProof="0" dirty="0"/>
              <a:t>-book/book1.html</a:t>
            </a:r>
          </a:p>
          <a:p>
            <a:r>
              <a:rPr lang="en-GB" sz="1440" noProof="0" dirty="0"/>
              <a:t>- Deep learning: https://</a:t>
            </a:r>
            <a:r>
              <a:rPr lang="en-GB" sz="1440" noProof="0" dirty="0" err="1"/>
              <a:t>www.deeplearningbook.org</a:t>
            </a:r>
            <a:endParaRPr lang="en-GB" sz="1440" noProof="0" dirty="0"/>
          </a:p>
          <a:p>
            <a:r>
              <a:rPr lang="en-GB" sz="1440" noProof="0" dirty="0"/>
              <a:t>- Understanding Deep Learning, https://</a:t>
            </a:r>
            <a:r>
              <a:rPr lang="en-GB" sz="1440" noProof="0" dirty="0" err="1"/>
              <a:t>udlbook.github.io</a:t>
            </a:r>
            <a:r>
              <a:rPr lang="en-GB" sz="1440" noProof="0" dirty="0"/>
              <a:t>/</a:t>
            </a:r>
            <a:r>
              <a:rPr lang="en-GB" sz="1440" noProof="0" dirty="0" err="1"/>
              <a:t>udlbook</a:t>
            </a:r>
            <a:r>
              <a:rPr lang="en-GB" sz="1440" noProof="0" dirty="0"/>
              <a:t>/</a:t>
            </a:r>
          </a:p>
          <a:p>
            <a:r>
              <a:rPr lang="en-GB" sz="1440" noProof="0" dirty="0"/>
              <a:t>- Dive into deep learning, https://d2l.ai/</a:t>
            </a:r>
            <a:r>
              <a:rPr lang="en-GB" sz="1440" noProof="0" dirty="0" err="1"/>
              <a:t>index.html</a:t>
            </a:r>
            <a:endParaRPr lang="en-GB" sz="1440" noProof="0" dirty="0"/>
          </a:p>
        </p:txBody>
      </p:sp>
      <p:sp>
        <p:nvSpPr>
          <p:cNvPr id="7" name="TextBox 6">
            <a:extLst>
              <a:ext uri="{FF2B5EF4-FFF2-40B4-BE49-F238E27FC236}">
                <a16:creationId xmlns:a16="http://schemas.microsoft.com/office/drawing/2014/main" id="{658E9081-4C60-704C-E9AC-7F185881A852}"/>
              </a:ext>
            </a:extLst>
          </p:cNvPr>
          <p:cNvSpPr txBox="1"/>
          <p:nvPr/>
        </p:nvSpPr>
        <p:spPr>
          <a:xfrm>
            <a:off x="1229021" y="3967362"/>
            <a:ext cx="2500450" cy="424732"/>
          </a:xfrm>
          <a:prstGeom prst="rect">
            <a:avLst/>
          </a:prstGeom>
          <a:noFill/>
        </p:spPr>
        <p:txBody>
          <a:bodyPr wrap="square">
            <a:spAutoFit/>
          </a:bodyPr>
          <a:lstStyle/>
          <a:p>
            <a:pPr algn="ctr"/>
            <a:r>
              <a:rPr lang="en-GB" sz="1080" noProof="0" dirty="0"/>
              <a:t>Probabilistic Machine Learning </a:t>
            </a:r>
            <a:br>
              <a:rPr lang="en-GB" sz="1080" noProof="0" dirty="0"/>
            </a:br>
            <a:r>
              <a:rPr lang="en-GB" sz="1080" noProof="0" dirty="0"/>
              <a:t>Kevin P. Murphy, MIT Press</a:t>
            </a:r>
          </a:p>
        </p:txBody>
      </p:sp>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610" y="1446231"/>
            <a:ext cx="1920746" cy="23985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8967642" y="3970009"/>
            <a:ext cx="1997714" cy="424732"/>
          </a:xfrm>
          <a:prstGeom prst="rect">
            <a:avLst/>
          </a:prstGeom>
          <a:noFill/>
        </p:spPr>
        <p:txBody>
          <a:bodyPr wrap="square">
            <a:spAutoFit/>
          </a:bodyPr>
          <a:lstStyle/>
          <a:p>
            <a:pPr algn="ctr"/>
            <a:r>
              <a:rPr lang="en-GB" sz="1080" noProof="0" dirty="0"/>
              <a:t>Dive into Deep Learning </a:t>
            </a:r>
          </a:p>
          <a:p>
            <a:pPr algn="ctr"/>
            <a:r>
              <a:rPr lang="en-GB" sz="1080" noProof="0" dirty="0"/>
              <a:t>Aston Zhang et al.</a:t>
            </a:r>
          </a:p>
        </p:txBody>
      </p:sp>
      <p:pic>
        <p:nvPicPr>
          <p:cNvPr id="2050" name="Picture 2" descr="Book cover">
            <a:extLst>
              <a:ext uri="{FF2B5EF4-FFF2-40B4-BE49-F238E27FC236}">
                <a16:creationId xmlns:a16="http://schemas.microsoft.com/office/drawing/2014/main" id="{C05ED8B5-88AB-A547-A6CD-B96E1CFBA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816" y="1501669"/>
            <a:ext cx="2113104" cy="23802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17CE0-5FE5-78ED-0BF8-C598CB36C119}"/>
              </a:ext>
            </a:extLst>
          </p:cNvPr>
          <p:cNvSpPr txBox="1"/>
          <p:nvPr/>
        </p:nvSpPr>
        <p:spPr>
          <a:xfrm>
            <a:off x="6289873" y="3970010"/>
            <a:ext cx="2343703" cy="424732"/>
          </a:xfrm>
          <a:prstGeom prst="rect">
            <a:avLst/>
          </a:prstGeom>
          <a:noFill/>
        </p:spPr>
        <p:txBody>
          <a:bodyPr wrap="square">
            <a:spAutoFit/>
          </a:bodyPr>
          <a:lstStyle/>
          <a:p>
            <a:pPr algn="ctr"/>
            <a:r>
              <a:rPr lang="en-GB" sz="1080" noProof="0" dirty="0"/>
              <a:t>Understanding Deep Learning, Simon J.D. Prince, MIT Press</a:t>
            </a:r>
          </a:p>
        </p:txBody>
      </p:sp>
      <p:pic>
        <p:nvPicPr>
          <p:cNvPr id="2052" name="Picture 4" descr="front cover">
            <a:extLst>
              <a:ext uri="{FF2B5EF4-FFF2-40B4-BE49-F238E27FC236}">
                <a16:creationId xmlns:a16="http://schemas.microsoft.com/office/drawing/2014/main" id="{CCD41940-F9BD-9D48-FE28-93BDAA42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885" y="1378315"/>
            <a:ext cx="2301679" cy="257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47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noProof="0" dirty="0"/>
              <a:t>Some other 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noProof="0" dirty="0"/>
              <a:t>Andrew Ng lecture notes: </a:t>
            </a:r>
            <a:br>
              <a:rPr lang="en-GB" noProof="0" dirty="0"/>
            </a:br>
            <a:r>
              <a:rPr lang="en-GB" noProof="0" dirty="0"/>
              <a:t>https://cs229.stanford.edu/lectures-spring2022/</a:t>
            </a:r>
            <a:r>
              <a:rPr lang="en-GB" noProof="0" dirty="0" err="1"/>
              <a:t>main_notes.pdf</a:t>
            </a:r>
            <a:endParaRPr lang="en-GB" noProof="0" dirty="0"/>
          </a:p>
          <a:p>
            <a:r>
              <a:rPr lang="en-GB" noProof="0" dirty="0"/>
              <a:t>https://</a:t>
            </a:r>
            <a:r>
              <a:rPr lang="en-GB" noProof="0" dirty="0" err="1"/>
              <a:t>towardsdatascience.com</a:t>
            </a:r>
            <a:r>
              <a:rPr lang="en-GB" noProof="0" dirty="0"/>
              <a:t>/machine-learning/</a:t>
            </a:r>
          </a:p>
          <a:p>
            <a:endParaRPr lang="en-GB" noProof="0" dirty="0"/>
          </a:p>
          <a:p>
            <a:r>
              <a:rPr lang="en-GB" noProof="0" dirty="0"/>
              <a:t>Good online sources for questions/troubleshooting</a:t>
            </a:r>
          </a:p>
          <a:p>
            <a:pPr lvl="1"/>
            <a:r>
              <a:rPr lang="en-GB" sz="2400" noProof="0" dirty="0"/>
              <a:t>https://</a:t>
            </a:r>
            <a:r>
              <a:rPr lang="en-GB" sz="2400" noProof="0" dirty="0" err="1"/>
              <a:t>stackoverflow.com</a:t>
            </a:r>
            <a:endParaRPr lang="en-GB" sz="2400" noProof="0" dirty="0"/>
          </a:p>
          <a:p>
            <a:pPr lvl="1"/>
            <a:r>
              <a:rPr lang="en-GB" sz="2400" noProof="0" dirty="0"/>
              <a:t>https://</a:t>
            </a:r>
            <a:r>
              <a:rPr lang="en-GB" sz="2400" noProof="0" dirty="0" err="1"/>
              <a:t>stackexchange.com</a:t>
            </a:r>
            <a:endParaRPr lang="en-GB" sz="2400" noProof="0" dirty="0"/>
          </a:p>
          <a:p>
            <a:endParaRPr lang="en-GB" noProof="0" dirty="0"/>
          </a:p>
          <a:p>
            <a:endParaRPr lang="en-GB"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noProof="0" smtClean="0"/>
              <a:pPr/>
              <a:t>36</a:t>
            </a:fld>
            <a:endParaRPr lang="en-GB" noProof="0" dirty="0"/>
          </a:p>
        </p:txBody>
      </p:sp>
    </p:spTree>
    <p:extLst>
      <p:ext uri="{BB962C8B-B14F-4D97-AF65-F5344CB8AC3E}">
        <p14:creationId xmlns:p14="http://schemas.microsoft.com/office/powerpoint/2010/main" val="4259539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FD4BE-0689-36B1-A2AA-8847E55F7EC2}"/>
              </a:ext>
            </a:extLst>
          </p:cNvPr>
          <p:cNvSpPr>
            <a:spLocks noGrp="1"/>
          </p:cNvSpPr>
          <p:nvPr>
            <p:ph type="title"/>
          </p:nvPr>
        </p:nvSpPr>
        <p:spPr/>
        <p:txBody>
          <a:bodyPr/>
          <a:lstStyle/>
          <a:p>
            <a:r>
              <a:rPr lang="en-GB" dirty="0"/>
              <a:t>MS Teams Link</a:t>
            </a:r>
          </a:p>
        </p:txBody>
      </p:sp>
      <p:sp>
        <p:nvSpPr>
          <p:cNvPr id="3" name="Content Placeholder 2">
            <a:extLst>
              <a:ext uri="{FF2B5EF4-FFF2-40B4-BE49-F238E27FC236}">
                <a16:creationId xmlns:a16="http://schemas.microsoft.com/office/drawing/2014/main" id="{935BDC31-2F8B-29EC-7964-BDCEE2710999}"/>
              </a:ext>
            </a:extLst>
          </p:cNvPr>
          <p:cNvSpPr>
            <a:spLocks noGrp="1"/>
          </p:cNvSpPr>
          <p:nvPr>
            <p:ph idx="1"/>
          </p:nvPr>
        </p:nvSpPr>
        <p:spPr/>
        <p:txBody>
          <a:bodyPr/>
          <a:lstStyle/>
          <a:p>
            <a:r>
              <a:rPr lang="en-GB" dirty="0">
                <a:hlinkClick r:id="rId2"/>
              </a:rPr>
              <a:t>Module 5 Machine Learning in Neuroscience 24-25 - WB</a:t>
            </a:r>
            <a:endParaRPr lang="en-GB" dirty="0"/>
          </a:p>
          <a:p>
            <a:pPr lvl="1"/>
            <a:r>
              <a:rPr lang="en-GB" dirty="0">
                <a:hlinkClick r:id="rId2"/>
              </a:rPr>
              <a:t>https://teams.microsoft.com/l/team/19%3AbRaMz8hbk_nnjBm25c22A4bThQa1h2oMxAB6EMU8kIQ1%40thread.tacv2/conversations?groupId=6e99abc2-8eef-493b-970c-4cd6e25a1e13&amp;tenantId=2b897507-ee8c-4575-830b-4f8267c3d307</a:t>
            </a:r>
            <a:endParaRPr lang="en-GB" dirty="0"/>
          </a:p>
          <a:p>
            <a:endParaRPr lang="en-GB" dirty="0"/>
          </a:p>
        </p:txBody>
      </p:sp>
      <p:sp>
        <p:nvSpPr>
          <p:cNvPr id="4" name="Slide Number Placeholder 3">
            <a:extLst>
              <a:ext uri="{FF2B5EF4-FFF2-40B4-BE49-F238E27FC236}">
                <a16:creationId xmlns:a16="http://schemas.microsoft.com/office/drawing/2014/main" id="{C0AD4DFB-A0A0-CFD0-7A3B-AB8BDB0F0A97}"/>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a:p>
        </p:txBody>
      </p:sp>
    </p:spTree>
    <p:extLst>
      <p:ext uri="{BB962C8B-B14F-4D97-AF65-F5344CB8AC3E}">
        <p14:creationId xmlns:p14="http://schemas.microsoft.com/office/powerpoint/2010/main" val="3049148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noProof="0"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noProof="0" dirty="0"/>
              <a:t>Supervised learning</a:t>
            </a:r>
          </a:p>
          <a:p>
            <a:r>
              <a:rPr lang="en-GB" noProof="0" dirty="0"/>
              <a:t>Unsupervised learning </a:t>
            </a:r>
          </a:p>
          <a:p>
            <a:r>
              <a:rPr lang="en-GB" noProof="0" dirty="0"/>
              <a:t>Reinforcement learning</a:t>
            </a:r>
          </a:p>
          <a:p>
            <a:endParaRPr lang="en-GB" noProof="0"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noProof="0" smtClean="0"/>
              <a:pPr/>
              <a:t>38</a:t>
            </a:fld>
            <a:endParaRPr lang="en-GB" noProof="0" dirty="0"/>
          </a:p>
        </p:txBody>
      </p:sp>
    </p:spTree>
    <p:extLst>
      <p:ext uri="{BB962C8B-B14F-4D97-AF65-F5344CB8AC3E}">
        <p14:creationId xmlns:p14="http://schemas.microsoft.com/office/powerpoint/2010/main" val="3954736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noProof="0"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noProof="0" smtClean="0"/>
              <a:pPr/>
              <a:t>39</a:t>
            </a:fld>
            <a:endParaRPr lang="en-GB" noProof="0" dirty="0"/>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10" y="1116013"/>
            <a:ext cx="8564880" cy="2910840"/>
          </a:xfrm>
          <a:prstGeom prst="rect">
            <a:avLst/>
          </a:prstGeom>
        </p:spPr>
      </p:pic>
      <p:sp>
        <p:nvSpPr>
          <p:cNvPr id="4" name="TextBox 3">
            <a:extLst>
              <a:ext uri="{FF2B5EF4-FFF2-40B4-BE49-F238E27FC236}">
                <a16:creationId xmlns:a16="http://schemas.microsoft.com/office/drawing/2014/main" id="{618DF657-5AD3-A7A6-F9D6-4ABB03B15284}"/>
              </a:ext>
            </a:extLst>
          </p:cNvPr>
          <p:cNvSpPr txBox="1"/>
          <p:nvPr/>
        </p:nvSpPr>
        <p:spPr>
          <a:xfrm>
            <a:off x="1689111" y="1116013"/>
            <a:ext cx="2648482" cy="369332"/>
          </a:xfrm>
          <a:prstGeom prst="rect">
            <a:avLst/>
          </a:prstGeom>
          <a:noFill/>
        </p:spPr>
        <p:txBody>
          <a:bodyPr wrap="none" rtlCol="0">
            <a:spAutoFit/>
          </a:bodyPr>
          <a:lstStyle/>
          <a:p>
            <a:r>
              <a:rPr lang="en-GB" noProof="0"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rPr>
              <a:t>Is this the right approach? </a:t>
            </a:r>
          </a:p>
        </p:txBody>
      </p:sp>
      <p:sp>
        <p:nvSpPr>
          <p:cNvPr id="5" name="TextBox 4">
            <a:extLst>
              <a:ext uri="{FF2B5EF4-FFF2-40B4-BE49-F238E27FC236}">
                <a16:creationId xmlns:a16="http://schemas.microsoft.com/office/drawing/2014/main" id="{91B6722F-0DC7-313D-002D-3B70CC6820AB}"/>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extLst>
      <p:ext uri="{BB962C8B-B14F-4D97-AF65-F5344CB8AC3E}">
        <p14:creationId xmlns:p14="http://schemas.microsoft.com/office/powerpoint/2010/main" val="340273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noProof="0" smtClean="0"/>
              <a:pPr>
                <a:defRPr/>
              </a:pPr>
              <a:t>4</a:t>
            </a:fld>
            <a:endParaRPr lang="en-GB" noProof="0" dirty="0"/>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03" y="1700808"/>
            <a:ext cx="9325079" cy="3573929"/>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noProof="0"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a:xfrm>
            <a:off x="1257062" y="1268414"/>
            <a:ext cx="9776698" cy="4968875"/>
          </a:xfrm>
        </p:spPr>
        <p:txBody>
          <a:bodyPr/>
          <a:lstStyle/>
          <a:p>
            <a:r>
              <a:rPr lang="en-GB" b="0" i="0" u="none" strike="noStrike" noProof="0" dirty="0">
                <a:effectLst/>
              </a:rPr>
              <a:t>The </a:t>
            </a:r>
            <a:r>
              <a:rPr lang="en-GB" b="0" i="1" u="none" strike="noStrike" noProof="0" dirty="0">
                <a:effectLst/>
              </a:rPr>
              <a:t>data</a:t>
            </a:r>
            <a:r>
              <a:rPr lang="en-GB" b="0" i="0" u="none" strike="noStrike" noProof="0" dirty="0">
                <a:effectLst/>
              </a:rPr>
              <a:t> that we can learn from.</a:t>
            </a:r>
          </a:p>
          <a:p>
            <a:r>
              <a:rPr lang="en-GB" b="0" i="0" u="none" strike="noStrike" noProof="0" dirty="0">
                <a:effectLst/>
              </a:rPr>
              <a:t>A </a:t>
            </a:r>
            <a:r>
              <a:rPr lang="en-GB" b="0" i="1" u="none" strike="noStrike" noProof="0" dirty="0">
                <a:effectLst/>
              </a:rPr>
              <a:t>model</a:t>
            </a:r>
            <a:r>
              <a:rPr lang="en-GB" b="0" i="0" u="none" strike="noStrike" noProof="0" dirty="0">
                <a:effectLst/>
              </a:rPr>
              <a:t> of how to transform the data.</a:t>
            </a:r>
          </a:p>
          <a:p>
            <a:r>
              <a:rPr lang="en-GB" b="0" i="0" u="none" strike="noStrike" noProof="0" dirty="0">
                <a:effectLst/>
              </a:rPr>
              <a:t>An </a:t>
            </a:r>
            <a:r>
              <a:rPr lang="en-GB" b="0" i="1" u="none" strike="noStrike" noProof="0" dirty="0">
                <a:effectLst/>
              </a:rPr>
              <a:t>objective function</a:t>
            </a:r>
            <a:r>
              <a:rPr lang="en-GB" b="0" i="0" u="none" strike="noStrike" noProof="0" dirty="0">
                <a:effectLst/>
              </a:rPr>
              <a:t> that quantifies how well (or badly) the model is doing.</a:t>
            </a:r>
          </a:p>
          <a:p>
            <a:r>
              <a:rPr lang="en-GB" b="0" i="0" u="none" strike="noStrike" noProof="0" dirty="0">
                <a:effectLst/>
              </a:rPr>
              <a:t>An </a:t>
            </a:r>
            <a:r>
              <a:rPr lang="en-GB" b="0" i="1" u="none" strike="noStrike" noProof="0" dirty="0">
                <a:effectLst/>
              </a:rPr>
              <a:t>algorithm</a:t>
            </a:r>
            <a:r>
              <a:rPr lang="en-GB" b="0" i="0" u="none" strike="noStrike" noProof="0" dirty="0">
                <a:effectLst/>
              </a:rPr>
              <a:t> to adjust the model’s parameters to optimise the objective function.</a:t>
            </a:r>
          </a:p>
          <a:p>
            <a:endParaRPr lang="en-GB" noProof="0"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noProof="0" smtClean="0"/>
              <a:pPr/>
              <a:t>40</a:t>
            </a:fld>
            <a:endParaRPr lang="en-GB" noProof="0" dirty="0"/>
          </a:p>
        </p:txBody>
      </p:sp>
      <p:sp>
        <p:nvSpPr>
          <p:cNvPr id="5" name="TextBox 4">
            <a:extLst>
              <a:ext uri="{FF2B5EF4-FFF2-40B4-BE49-F238E27FC236}">
                <a16:creationId xmlns:a16="http://schemas.microsoft.com/office/drawing/2014/main" id="{BC457E36-0EEC-B40E-BFFB-414D6B53C3FB}"/>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extLst>
      <p:ext uri="{BB962C8B-B14F-4D97-AF65-F5344CB8AC3E}">
        <p14:creationId xmlns:p14="http://schemas.microsoft.com/office/powerpoint/2010/main" val="1309853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sz="1000" noProof="0">
                <a:latin typeface="Gill Sans MT" panose="020B0502020104020203" pitchFamily="34" charset="77"/>
              </a:rPr>
              <a:pPr/>
              <a:t>41</a:t>
            </a:fld>
            <a:endParaRPr lang="en-GB" sz="1000" noProof="0" dirty="0">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50770"/>
            <a:ext cx="8397240" cy="2804160"/>
          </a:xfrm>
          <a:prstGeom prst="rect">
            <a:avLst/>
          </a:prstGeom>
        </p:spPr>
      </p:pic>
      <p:sp>
        <p:nvSpPr>
          <p:cNvPr id="2" name="TextBox 1">
            <a:extLst>
              <a:ext uri="{FF2B5EF4-FFF2-40B4-BE49-F238E27FC236}">
                <a16:creationId xmlns:a16="http://schemas.microsoft.com/office/drawing/2014/main" id="{FA1AC33E-9112-DDBA-4795-C77EFE722AF6}"/>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Classification</a:t>
            </a:r>
          </a:p>
        </p:txBody>
      </p:sp>
      <mc:AlternateContent xmlns:mc="http://schemas.openxmlformats.org/markup-compatibility/2006" xmlns:a14="http://schemas.microsoft.com/office/drawing/2010/main">
        <mc:Choice Requires="a14">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Samples belong to two or more classes, and we want to learn from </a:t>
                </a:r>
                <a:r>
                  <a:rPr lang="en-GB" noProof="0" dirty="0">
                    <a:solidFill>
                      <a:srgbClr val="FF0000"/>
                    </a:solidFill>
                    <a:latin typeface="Gill Sans MT" panose="020B0502020104020203" pitchFamily="34" charset="77"/>
                    <a:ea typeface="ＭＳ Ｐゴシック" panose="020B0600070205080204" pitchFamily="34" charset="-128"/>
                  </a:rPr>
                  <a:t>already labelled data </a:t>
                </a:r>
                <a:r>
                  <a:rPr lang="en-GB" noProof="0" dirty="0">
                    <a:latin typeface="Gill Sans MT" panose="020B0502020104020203" pitchFamily="34" charset="77"/>
                    <a:ea typeface="ＭＳ Ｐゴシック" panose="020B0600070205080204" pitchFamily="34" charset="-128"/>
                  </a:rPr>
                  <a:t>how to </a:t>
                </a:r>
                <a:r>
                  <a:rPr lang="en-GB" noProof="0"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noProof="0" dirty="0">
                    <a:latin typeface="Gill Sans MT" panose="020B0502020104020203" pitchFamily="34" charset="77"/>
                    <a:ea typeface="ＭＳ Ｐゴシック" panose="020B0600070205080204" pitchFamily="34" charset="-128"/>
                  </a:rPr>
                  <a:t>. </a:t>
                </a:r>
              </a:p>
              <a:p>
                <a:r>
                  <a:rPr lang="en-GB" noProof="0" dirty="0">
                    <a:latin typeface="Gill Sans MT" panose="020B0502020104020203" pitchFamily="34" charset="77"/>
                    <a:ea typeface="ＭＳ Ｐゴシック" panose="020B0600070205080204" pitchFamily="34" charset="-128"/>
                  </a:rPr>
                  <a:t>An example of a classification problem would be the activity recognition example, in which the aim is to assign each input vector to one of a finite number of discrete categories.</a:t>
                </a:r>
              </a:p>
              <a:p>
                <a:r>
                  <a:rPr lang="en-GB" noProof="0"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a:t>
                </a:r>
                <a:r>
                  <a:rPr lang="en-GB" dirty="0">
                    <a:ea typeface="ＭＳ Ｐゴシック" panose="020B0600070205080204" pitchFamily="34" charset="-128"/>
                  </a:rPr>
                  <a:t>categories, </a:t>
                </a:r>
                <a:r>
                  <a:rPr lang="en-GB" noProof="0" dirty="0">
                    <a:latin typeface="Gill Sans MT" panose="020B0502020104020203" pitchFamily="34" charset="77"/>
                    <a:ea typeface="ＭＳ Ｐゴシック" panose="020B0600070205080204" pitchFamily="34" charset="-128"/>
                  </a:rPr>
                  <a:t>and for each of the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𝑛</m:t>
                    </m:r>
                  </m:oMath>
                </a14:m>
                <a:r>
                  <a:rPr lang="en-GB" noProof="0"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noProof="0" dirty="0">
                  <a:latin typeface="Gill Sans MT" panose="020B0502020104020203" pitchFamily="34" charset="77"/>
                  <a:ea typeface="ＭＳ Ｐゴシック" panose="020B0600070205080204" pitchFamily="34" charset="-128"/>
                </a:endParaRPr>
              </a:p>
            </p:txBody>
          </p:sp>
        </mc:Choice>
        <mc:Fallback xmlns="">
          <p:sp>
            <p:nvSpPr>
              <p:cNvPr id="36866" name="Content Placeholder 2">
                <a:extLst>
                  <a:ext uri="{FF2B5EF4-FFF2-40B4-BE49-F238E27FC236}">
                    <a16:creationId xmlns:a16="http://schemas.microsoft.com/office/drawing/2014/main" id="{6A9BB903-DBE5-BF50-3148-C0E30A302F7E}"/>
                  </a:ext>
                </a:extLst>
              </p:cNvPr>
              <p:cNvSpPr>
                <a:spLocks noGrp="1" noRot="1" noChangeAspect="1" noMove="1" noResize="1" noEditPoints="1" noAdjustHandles="1" noChangeArrowheads="1" noChangeShapeType="1" noTextEdit="1"/>
              </p:cNvSpPr>
              <p:nvPr>
                <p:ph idx="1"/>
              </p:nvPr>
            </p:nvSpPr>
            <p:spPr>
              <a:blipFill>
                <a:blip r:embed="rId2"/>
                <a:stretch>
                  <a:fillRect l="-925" t="-1018" r="-1040"/>
                </a:stretch>
              </a:blipFill>
            </p:spPr>
            <p:txBody>
              <a:bodyPr/>
              <a:lstStyle/>
              <a:p>
                <a:r>
                  <a:rPr lang="en-GB">
                    <a:noFill/>
                  </a:rPr>
                  <a:t> </a:t>
                </a:r>
              </a:p>
            </p:txBody>
          </p:sp>
        </mc:Fallback>
      </mc:AlternateContent>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sz="1000" noProof="0">
                <a:latin typeface="Gill Sans MT" panose="020B0502020104020203" pitchFamily="34" charset="77"/>
              </a:rPr>
              <a:pPr/>
              <a:t>42</a:t>
            </a:fld>
            <a:endParaRPr lang="en-GB" sz="1000" noProof="0" dirty="0">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noProof="0" dirty="0">
                <a:ea typeface="ＭＳ Ｐゴシック" panose="020B0600070205080204" pitchFamily="34" charset="-128"/>
              </a:rPr>
              <a:t>The task is called regression if the desired output consists of one or more continuous variables. </a:t>
            </a:r>
          </a:p>
          <a:p>
            <a:r>
              <a:rPr lang="en-GB" noProof="0" dirty="0">
                <a:ea typeface="ＭＳ Ｐゴシック" panose="020B0600070205080204" pitchFamily="34" charset="-128"/>
              </a:rPr>
              <a:t>An example of regression problems:</a:t>
            </a:r>
          </a:p>
          <a:p>
            <a:pPr lvl="1"/>
            <a:r>
              <a:rPr lang="en-GB" sz="2400" noProof="0" dirty="0"/>
              <a:t>How long will it take for an Alzheimer's Disease AD patient to decline to an MMSE* score of x? (judging by previously seen data)</a:t>
            </a:r>
          </a:p>
          <a:p>
            <a:pPr lvl="1"/>
            <a:r>
              <a:rPr lang="en-GB" sz="2400" noProof="0" dirty="0"/>
              <a:t>How long will it take for a patient to decline from one stage to another stage (in a neurodegenerative condition)?</a:t>
            </a:r>
          </a:p>
          <a:p>
            <a:pPr lvl="1"/>
            <a:r>
              <a:rPr lang="en-GB" sz="2400" noProof="0" dirty="0"/>
              <a:t>Predicting the length of hospital stay for a patient </a:t>
            </a:r>
          </a:p>
          <a:p>
            <a:endParaRPr lang="en-GB" noProof="0"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sz="1000" noProof="0">
                <a:latin typeface="Gill Sans MT" panose="020B0502020104020203" pitchFamily="34" charset="77"/>
              </a:rPr>
              <a:pPr/>
              <a:t>43</a:t>
            </a:fld>
            <a:endParaRPr lang="en-GB" sz="1000" noProof="0" dirty="0">
              <a:latin typeface="Gill Sans MT" panose="020B0502020104020203" pitchFamily="34" charset="77"/>
            </a:endParaRPr>
          </a:p>
        </p:txBody>
      </p:sp>
      <p:sp>
        <p:nvSpPr>
          <p:cNvPr id="2" name="TextBox 1">
            <a:extLst>
              <a:ext uri="{FF2B5EF4-FFF2-40B4-BE49-F238E27FC236}">
                <a16:creationId xmlns:a16="http://schemas.microsoft.com/office/drawing/2014/main" id="{7F5497DA-0EDE-1491-A762-FEEB15BB09C0}"/>
              </a:ext>
            </a:extLst>
          </p:cNvPr>
          <p:cNvSpPr txBox="1"/>
          <p:nvPr/>
        </p:nvSpPr>
        <p:spPr>
          <a:xfrm>
            <a:off x="983432" y="6098789"/>
            <a:ext cx="4579709" cy="338554"/>
          </a:xfrm>
          <a:prstGeom prst="rect">
            <a:avLst/>
          </a:prstGeom>
          <a:noFill/>
        </p:spPr>
        <p:txBody>
          <a:bodyPr wrap="square">
            <a:spAutoFit/>
          </a:bodyPr>
          <a:lstStyle/>
          <a:p>
            <a:r>
              <a:rPr lang="en-GB" sz="1600" dirty="0">
                <a:latin typeface="Gill Sans MT" panose="020B0502020104020203" pitchFamily="34" charset="77"/>
              </a:rPr>
              <a:t>*</a:t>
            </a:r>
            <a:r>
              <a:rPr lang="en-GB" sz="1600" noProof="0" dirty="0">
                <a:latin typeface="Gill Sans MT" panose="020B0502020104020203" pitchFamily="34" charset="77"/>
              </a:rPr>
              <a:t>MMSE: The Mini-Mental State Examination (MMSE)</a:t>
            </a:r>
            <a:endParaRPr lang="en-GB" sz="1600" i="1" noProof="0" dirty="0">
              <a:latin typeface="Gill Sans MT" panose="020B0502020104020203" pitchFamily="34" charset="7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Unsupervised learning</a:t>
            </a:r>
          </a:p>
        </p:txBody>
      </p:sp>
      <mc:AlternateContent xmlns:mc="http://schemas.openxmlformats.org/markup-compatibility/2006" xmlns:a14="http://schemas.microsoft.com/office/drawing/2010/main">
        <mc:Choice Requires="a14">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unsupervised learning the training data consists of a set of input </a:t>
                </a:r>
                <a:r>
                  <a:rPr lang="en-GB" noProof="0" dirty="0">
                    <a:solidFill>
                      <a:srgbClr val="FF0000"/>
                    </a:solidFill>
                    <a:latin typeface="Gill Sans MT" panose="020B0502020104020203" pitchFamily="34" charset="77"/>
                    <a:ea typeface="ＭＳ Ｐゴシック" panose="020B0600070205080204" pitchFamily="34" charset="-128"/>
                  </a:rPr>
                  <a:t>vectors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𝑥</m:t>
                    </m:r>
                  </m:oMath>
                </a14:m>
                <a:r>
                  <a:rPr lang="en-GB" noProof="0" dirty="0">
                    <a:latin typeface="Gill Sans MT" panose="020B0502020104020203" pitchFamily="34" charset="77"/>
                    <a:ea typeface="ＭＳ Ｐゴシック" panose="020B0600070205080204" pitchFamily="34" charset="-128"/>
                  </a:rPr>
                  <a:t> without any corresponding target values. </a:t>
                </a:r>
              </a:p>
              <a:p>
                <a:r>
                  <a:rPr lang="en-GB" noProof="0" dirty="0">
                    <a:latin typeface="Gill Sans MT" panose="020B0502020104020203" pitchFamily="34" charset="77"/>
                    <a:ea typeface="ＭＳ Ｐゴシック" panose="020B0600070205080204" pitchFamily="34" charset="-128"/>
                  </a:rPr>
                  <a:t>The goal in such problems may be to </a:t>
                </a:r>
                <a:r>
                  <a:rPr lang="en-GB" noProof="0" dirty="0">
                    <a:solidFill>
                      <a:srgbClr val="FF0000"/>
                    </a:solidFill>
                    <a:latin typeface="Gill Sans MT" panose="020B0502020104020203" pitchFamily="34" charset="77"/>
                    <a:ea typeface="ＭＳ Ｐゴシック" panose="020B0600070205080204" pitchFamily="34" charset="-128"/>
                  </a:rPr>
                  <a:t>discover groups of similar</a:t>
                </a:r>
                <a:r>
                  <a:rPr lang="en-GB" noProof="0" dirty="0">
                    <a:latin typeface="Gill Sans MT" panose="020B0502020104020203" pitchFamily="34" charset="77"/>
                    <a:ea typeface="ＭＳ Ｐゴシック" panose="020B0600070205080204" pitchFamily="34" charset="-128"/>
                  </a:rPr>
                  <a:t> examples within the data, where it is called clustering, or to </a:t>
                </a:r>
                <a:r>
                  <a:rPr lang="en-GB" noProof="0" dirty="0">
                    <a:solidFill>
                      <a:srgbClr val="FF0000"/>
                    </a:solidFill>
                    <a:latin typeface="Gill Sans MT" panose="020B0502020104020203" pitchFamily="34" charset="77"/>
                    <a:ea typeface="ＭＳ Ｐゴシック" panose="020B0600070205080204" pitchFamily="34" charset="-128"/>
                  </a:rPr>
                  <a:t>determine the distribution of data </a:t>
                </a:r>
                <a:r>
                  <a:rPr lang="en-GB" noProof="0" dirty="0">
                    <a:latin typeface="Gill Sans MT" panose="020B0502020104020203" pitchFamily="34" charset="77"/>
                    <a:ea typeface="ＭＳ Ｐゴシック" panose="020B0600070205080204" pitchFamily="34" charset="-128"/>
                  </a:rPr>
                  <a:t>within the input space, known as density estimation, or to </a:t>
                </a:r>
                <a:r>
                  <a:rPr lang="en-GB" noProof="0" dirty="0">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noProof="0" dirty="0">
                    <a:latin typeface="Gill Sans MT" panose="020B0502020104020203" pitchFamily="34" charset="77"/>
                    <a:ea typeface="ＭＳ Ｐゴシック" panose="020B0600070205080204" pitchFamily="34" charset="-128"/>
                  </a:rPr>
                  <a:t>down to two or three dimensions for the purpose of visualisation</a:t>
                </a:r>
              </a:p>
            </p:txBody>
          </p:sp>
        </mc:Choice>
        <mc:Fallback xmlns="">
          <p:sp>
            <p:nvSpPr>
              <p:cNvPr id="38914" name="Content Placeholder 2">
                <a:extLst>
                  <a:ext uri="{FF2B5EF4-FFF2-40B4-BE49-F238E27FC236}">
                    <a16:creationId xmlns:a16="http://schemas.microsoft.com/office/drawing/2014/main" id="{56C69A69-8C10-361F-477B-C7C7A5CFED54}"/>
                  </a:ext>
                </a:extLst>
              </p:cNvPr>
              <p:cNvSpPr>
                <a:spLocks noGrp="1" noRot="1" noChangeAspect="1" noMove="1" noResize="1" noEditPoints="1" noAdjustHandles="1" noChangeArrowheads="1" noChangeShapeType="1" noTextEdit="1"/>
              </p:cNvSpPr>
              <p:nvPr>
                <p:ph idx="1"/>
              </p:nvPr>
            </p:nvSpPr>
            <p:spPr>
              <a:blipFill>
                <a:blip r:embed="rId2"/>
                <a:stretch>
                  <a:fillRect l="-925" t="-1018" r="-1387"/>
                </a:stretch>
              </a:blipFill>
            </p:spPr>
            <p:txBody>
              <a:bodyPr/>
              <a:lstStyle/>
              <a:p>
                <a:r>
                  <a:rPr lang="en-GB">
                    <a:noFill/>
                  </a:rPr>
                  <a:t> </a:t>
                </a:r>
              </a:p>
            </p:txBody>
          </p:sp>
        </mc:Fallback>
      </mc:AlternateContent>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sz="1000" noProof="0">
                <a:latin typeface="Gill Sans MT" panose="020B0502020104020203" pitchFamily="34" charset="77"/>
              </a:rPr>
              <a:pPr/>
              <a:t>44</a:t>
            </a:fld>
            <a:endParaRPr lang="en-GB" sz="1000" noProof="0" dirty="0">
              <a:latin typeface="Gill Sans MT" panose="020B0502020104020203" pitchFamily="34" charset="77"/>
            </a:endParaRPr>
          </a:p>
        </p:txBody>
      </p:sp>
      <p:sp>
        <p:nvSpPr>
          <p:cNvPr id="3" name="TextBox 2">
            <a:extLst>
              <a:ext uri="{FF2B5EF4-FFF2-40B4-BE49-F238E27FC236}">
                <a16:creationId xmlns:a16="http://schemas.microsoft.com/office/drawing/2014/main" id="{D66E295B-D476-098A-1ECC-F67F42D8C699}"/>
              </a:ext>
            </a:extLst>
          </p:cNvPr>
          <p:cNvSpPr txBox="1"/>
          <p:nvPr/>
        </p:nvSpPr>
        <p:spPr>
          <a:xfrm>
            <a:off x="609600" y="6305392"/>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set on which we learn data properties and one that we call the testing set 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sz="1000" noProof="0">
                <a:latin typeface="Gill Sans MT" panose="020B0502020104020203" pitchFamily="34" charset="77"/>
              </a:rPr>
              <a:pPr/>
              <a:t>45</a:t>
            </a:fld>
            <a:endParaRPr lang="en-GB" sz="1000" noProof="0" dirty="0">
              <a:latin typeface="Gill Sans MT" panose="020B0502020104020203" pitchFamily="34" charset="77"/>
            </a:endParaRPr>
          </a:p>
        </p:txBody>
      </p:sp>
      <p:sp>
        <p:nvSpPr>
          <p:cNvPr id="3" name="TextBox 2">
            <a:extLst>
              <a:ext uri="{FF2B5EF4-FFF2-40B4-BE49-F238E27FC236}">
                <a16:creationId xmlns:a16="http://schemas.microsoft.com/office/drawing/2014/main" id="{0B6AB2EC-FA41-8A2F-1EA6-8F8065F12BE4}"/>
              </a:ext>
            </a:extLst>
          </p:cNvPr>
          <p:cNvSpPr txBox="1"/>
          <p:nvPr/>
        </p:nvSpPr>
        <p:spPr>
          <a:xfrm>
            <a:off x="609600" y="6305392"/>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noProof="0"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noProof="0" smtClean="0"/>
              <a:pPr/>
              <a:t>46</a:t>
            </a:fld>
            <a:endParaRPr lang="en-GB" noProof="0" dirty="0"/>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749" y="1116013"/>
            <a:ext cx="7080230" cy="433877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948339" y="5740065"/>
            <a:ext cx="5486400" cy="246221"/>
          </a:xfrm>
          <a:prstGeom prst="rect">
            <a:avLst/>
          </a:prstGeom>
          <a:noFill/>
        </p:spPr>
        <p:txBody>
          <a:bodyPr wrap="square">
            <a:spAutoFit/>
          </a:bodyPr>
          <a:lstStyle/>
          <a:p>
            <a:r>
              <a:rPr lang="en-GB" sz="1000" noProof="0" dirty="0">
                <a:latin typeface="Gill Sans MT" panose="020B0502020104020203" pitchFamily="34" charset="77"/>
              </a:rPr>
              <a:t>https://www4.stat.ncsu.edu/~boos/</a:t>
            </a:r>
            <a:r>
              <a:rPr lang="en-GB" sz="1000" noProof="0" dirty="0" err="1">
                <a:latin typeface="Gill Sans MT" panose="020B0502020104020203" pitchFamily="34" charset="77"/>
              </a:rPr>
              <a:t>var.select</a:t>
            </a:r>
            <a:r>
              <a:rPr lang="en-GB" sz="1000" noProof="0" dirty="0">
                <a:latin typeface="Gill Sans MT" panose="020B0502020104020203" pitchFamily="34" charset="77"/>
              </a:rPr>
              <a:t>/</a:t>
            </a:r>
            <a:r>
              <a:rPr lang="en-GB" sz="1000" noProof="0" dirty="0" err="1">
                <a:latin typeface="Gill Sans MT" panose="020B0502020104020203" pitchFamily="34" charset="77"/>
              </a:rPr>
              <a:t>diabetes.html</a:t>
            </a:r>
            <a:endParaRPr lang="en-GB" sz="1000" noProof="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noProof="0"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noProof="0" smtClean="0"/>
              <a:pPr/>
              <a:t>47</a:t>
            </a:fld>
            <a:endParaRPr lang="en-GB" noProof="0" dirty="0"/>
          </a:p>
        </p:txBody>
      </p:sp>
      <p:pic>
        <p:nvPicPr>
          <p:cNvPr id="7" name="Picture 6" descr="A chart of a person with a number of colors&#10;&#10;Description automatically generated with medium confidence">
            <a:extLst>
              <a:ext uri="{FF2B5EF4-FFF2-40B4-BE49-F238E27FC236}">
                <a16:creationId xmlns:a16="http://schemas.microsoft.com/office/drawing/2014/main" id="{3E8B32BC-F261-F2A5-D322-B9F35F8B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438" y="270619"/>
            <a:ext cx="7586275" cy="3480635"/>
          </a:xfrm>
          <a:prstGeom prst="rect">
            <a:avLst/>
          </a:prstGeom>
        </p:spPr>
      </p:pic>
      <p:grpSp>
        <p:nvGrpSpPr>
          <p:cNvPr id="11" name="Group 10">
            <a:extLst>
              <a:ext uri="{FF2B5EF4-FFF2-40B4-BE49-F238E27FC236}">
                <a16:creationId xmlns:a16="http://schemas.microsoft.com/office/drawing/2014/main" id="{D785B2BA-2845-2888-71E0-6D60BA3B90C7}"/>
              </a:ext>
            </a:extLst>
          </p:cNvPr>
          <p:cNvGrpSpPr/>
          <p:nvPr/>
        </p:nvGrpSpPr>
        <p:grpSpPr>
          <a:xfrm>
            <a:off x="1916487" y="3561406"/>
            <a:ext cx="7586275" cy="2805450"/>
            <a:chOff x="1094865" y="3263355"/>
            <a:chExt cx="6321896" cy="2337875"/>
          </a:xfrm>
        </p:grpSpPr>
        <p:pic>
          <p:nvPicPr>
            <p:cNvPr id="9" name="Picture 8" descr="A colorful pixelated image of a person with a number of times&#10;&#10;Description automatically generated with medium confidence">
              <a:extLst>
                <a:ext uri="{FF2B5EF4-FFF2-40B4-BE49-F238E27FC236}">
                  <a16:creationId xmlns:a16="http://schemas.microsoft.com/office/drawing/2014/main" id="{DCB0CC35-746A-19CA-6E17-886A784F4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65" y="3263355"/>
              <a:ext cx="6321896" cy="2337875"/>
            </a:xfrm>
            <a:prstGeom prst="rect">
              <a:avLst/>
            </a:prstGeom>
          </p:spPr>
        </p:pic>
        <p:sp>
          <p:nvSpPr>
            <p:cNvPr id="10" name="Rectangle 9">
              <a:extLst>
                <a:ext uri="{FF2B5EF4-FFF2-40B4-BE49-F238E27FC236}">
                  <a16:creationId xmlns:a16="http://schemas.microsoft.com/office/drawing/2014/main" id="{40C1642C-285A-6C28-EA65-3CBFB90CB950}"/>
                </a:ext>
              </a:extLst>
            </p:cNvPr>
            <p:cNvSpPr/>
            <p:nvPr/>
          </p:nvSpPr>
          <p:spPr>
            <a:xfrm>
              <a:off x="6372200" y="3263355"/>
              <a:ext cx="936104" cy="2880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sp>
        <p:nvSpPr>
          <p:cNvPr id="13" name="TextBox 12">
            <a:extLst>
              <a:ext uri="{FF2B5EF4-FFF2-40B4-BE49-F238E27FC236}">
                <a16:creationId xmlns:a16="http://schemas.microsoft.com/office/drawing/2014/main" id="{6CCDB0DE-5FB8-7362-0096-FD4952371941}"/>
              </a:ext>
            </a:extLst>
          </p:cNvPr>
          <p:cNvSpPr txBox="1"/>
          <p:nvPr/>
        </p:nvSpPr>
        <p:spPr>
          <a:xfrm>
            <a:off x="911425" y="6517297"/>
            <a:ext cx="9786757" cy="276999"/>
          </a:xfrm>
          <a:prstGeom prst="rect">
            <a:avLst/>
          </a:prstGeom>
          <a:noFill/>
        </p:spPr>
        <p:txBody>
          <a:bodyPr wrap="square">
            <a:spAutoFit/>
          </a:bodyPr>
          <a:lstStyle/>
          <a:p>
            <a:r>
              <a:rPr lang="en-GB" sz="1200" noProof="0" dirty="0">
                <a:latin typeface="Gill Sans MT" panose="020B0502020104020203" pitchFamily="34" charset="77"/>
              </a:rPr>
              <a:t>Palermo, F., Chen, Y., Capstick, A. </a:t>
            </a:r>
            <a:r>
              <a:rPr lang="en-GB" sz="1200" i="1" noProof="0" dirty="0">
                <a:latin typeface="Gill Sans MT" panose="020B0502020104020203" pitchFamily="34" charset="77"/>
              </a:rPr>
              <a:t>et al</a:t>
            </a:r>
            <a:r>
              <a:rPr lang="en-GB" sz="1200" noProof="0" dirty="0">
                <a:latin typeface="Gill Sans MT" panose="020B0502020104020203" pitchFamily="34" charset="77"/>
              </a:rPr>
              <a:t>. TIHM: An open dataset for remote healthcare monitoring in dementia. Sci Data, 10, 606 (2023).</a:t>
            </a:r>
          </a:p>
        </p:txBody>
      </p:sp>
    </p:spTree>
    <p:extLst>
      <p:ext uri="{BB962C8B-B14F-4D97-AF65-F5344CB8AC3E}">
        <p14:creationId xmlns:p14="http://schemas.microsoft.com/office/powerpoint/2010/main" val="1839527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noProof="0" dirty="0"/>
              <a:t>A sample data for in-home activity</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noProof="0" smtClean="0"/>
              <a:pPr/>
              <a:t>48</a:t>
            </a:fld>
            <a:endParaRPr lang="en-GB" noProof="0" dirty="0"/>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1775520" y="1960037"/>
            <a:ext cx="8283120" cy="32064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925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noProof="0"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noProof="0" smtClean="0"/>
              <a:pPr/>
              <a:t>49</a:t>
            </a:fld>
            <a:endParaRPr lang="en-GB" noProof="0" dirty="0"/>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930" y="1296780"/>
            <a:ext cx="5468081" cy="507078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noProof="0"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noProof="0" dirty="0"/>
              <a:t>For example, in German:</a:t>
            </a:r>
          </a:p>
          <a:p>
            <a:pPr lvl="1"/>
            <a:r>
              <a:rPr lang="en-GB" sz="2400" noProof="0" dirty="0"/>
              <a:t>you must distinguish between “the” and “a” articles</a:t>
            </a:r>
          </a:p>
          <a:p>
            <a:pPr lvl="1"/>
            <a:r>
              <a:rPr lang="en-GB" sz="2400" noProof="0" dirty="0"/>
              <a:t>and then each one has </a:t>
            </a:r>
            <a:r>
              <a:rPr lang="en-GB" sz="2400" noProof="0" dirty="0">
                <a:solidFill>
                  <a:srgbClr val="C00000"/>
                </a:solidFill>
              </a:rPr>
              <a:t>four case forms</a:t>
            </a:r>
          </a:p>
          <a:p>
            <a:pPr lvl="1"/>
            <a:r>
              <a:rPr lang="en-GB" sz="2400" noProof="0" dirty="0">
                <a:solidFill>
                  <a:srgbClr val="C00000"/>
                </a:solidFill>
              </a:rPr>
              <a:t>three</a:t>
            </a:r>
            <a:r>
              <a:rPr lang="en-GB" sz="2400" noProof="0" dirty="0"/>
              <a:t> genders </a:t>
            </a:r>
          </a:p>
          <a:p>
            <a:pPr lvl="1"/>
            <a:r>
              <a:rPr lang="en-GB" sz="2400" noProof="0" dirty="0"/>
              <a:t>and </a:t>
            </a:r>
            <a:r>
              <a:rPr lang="en-GB" sz="2400" noProof="0" dirty="0">
                <a:solidFill>
                  <a:srgbClr val="C00000"/>
                </a:solidFill>
              </a:rPr>
              <a:t>singular and plural forms </a:t>
            </a:r>
          </a:p>
          <a:p>
            <a:pPr lvl="1"/>
            <a:r>
              <a:rPr lang="en-GB" sz="2400" noProof="0" dirty="0"/>
              <a:t>and then the </a:t>
            </a:r>
            <a:r>
              <a:rPr lang="en-GB" sz="2400" noProof="0" dirty="0">
                <a:solidFill>
                  <a:srgbClr val="C00000"/>
                </a:solidFill>
              </a:rPr>
              <a:t>adjectives have to agree </a:t>
            </a:r>
          </a:p>
          <a:p>
            <a:pPr lvl="1"/>
            <a:r>
              <a:rPr lang="en-GB" sz="2400" noProof="0" dirty="0"/>
              <a:t>and then there are verbs! </a:t>
            </a:r>
          </a:p>
          <a:p>
            <a:pPr lvl="1"/>
            <a:r>
              <a:rPr lang="en-GB" sz="2400" noProof="0" dirty="0"/>
              <a:t>or take this as an example: </a:t>
            </a:r>
          </a:p>
          <a:p>
            <a:pPr marL="457182" lvl="1" indent="0">
              <a:buNone/>
            </a:pPr>
            <a:r>
              <a:rPr lang="en-GB" noProof="0"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noProof="0" smtClean="0"/>
              <a:pPr>
                <a:defRPr/>
              </a:pPr>
              <a:t>5</a:t>
            </a:fld>
            <a:endParaRPr lang="en-GB" noProof="0" dirty="0"/>
          </a:p>
        </p:txBody>
      </p:sp>
      <p:sp>
        <p:nvSpPr>
          <p:cNvPr id="5" name="Rectangle 4">
            <a:extLst>
              <a:ext uri="{FF2B5EF4-FFF2-40B4-BE49-F238E27FC236}">
                <a16:creationId xmlns:a16="http://schemas.microsoft.com/office/drawing/2014/main" id="{71344602-F73D-4D49-96AF-8FE1CB42646E}"/>
              </a:ext>
            </a:extLst>
          </p:cNvPr>
          <p:cNvSpPr/>
          <p:nvPr/>
        </p:nvSpPr>
        <p:spPr>
          <a:xfrm>
            <a:off x="1343472" y="6311736"/>
            <a:ext cx="765157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a:t>
            </a:r>
            <a:r>
              <a:rPr lang="en-GB" sz="1100" i="1" noProof="0" dirty="0">
                <a:latin typeface="Gill Sans MT" panose="020B0502020104020203" pitchFamily="34" charset="77"/>
              </a:rPr>
              <a:t>From Horse-Lords to Dark Elves, The Words Behind World-Building, by David J. Peterson. </a:t>
            </a:r>
            <a:endParaRPr lang="en-GB" sz="1100" noProof="0"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6096000" y="4269266"/>
            <a:ext cx="2448274" cy="1376226"/>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816080" y="5754749"/>
            <a:ext cx="843501" cy="307777"/>
          </a:xfrm>
          <a:prstGeom prst="rect">
            <a:avLst/>
          </a:prstGeom>
          <a:noFill/>
        </p:spPr>
        <p:txBody>
          <a:bodyPr wrap="none" rtlCol="0">
            <a:spAutoFit/>
          </a:bodyPr>
          <a:lstStyle/>
          <a:p>
            <a:r>
              <a:rPr lang="en-GB" sz="1400" i="1" noProof="0" dirty="0">
                <a:latin typeface="+mj-lt"/>
              </a:rPr>
              <a:t>(</a:t>
            </a:r>
            <a:r>
              <a:rPr lang="en-GB" sz="1400" i="1" noProof="0" dirty="0" err="1">
                <a:latin typeface="+mj-lt"/>
              </a:rPr>
              <a:t>biáng</a:t>
            </a:r>
            <a:r>
              <a:rPr lang="en-GB" sz="1400" i="1" noProof="0" dirty="0">
                <a:latin typeface="+mj-lt"/>
              </a:rPr>
              <a:t>)</a:t>
            </a:r>
            <a:endParaRPr lang="en-GB" sz="1400" noProof="0"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Multivariate data</a:t>
            </a:r>
          </a:p>
        </p:txBody>
      </p:sp>
      <mc:AlternateContent xmlns:mc="http://schemas.openxmlformats.org/markup-compatibility/2006" xmlns:a14="http://schemas.microsoft.com/office/drawing/2010/main">
        <mc:Choice Requires="a14">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general, a learning problem considers a set of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𝑛</m:t>
                    </m:r>
                  </m:oMath>
                </a14:m>
                <a:r>
                  <a:rPr lang="en-GB" noProof="0" dirty="0">
                    <a:latin typeface="Gill Sans MT" panose="020B0502020104020203" pitchFamily="34" charset="77"/>
                    <a:ea typeface="ＭＳ Ｐゴシック" panose="020B0600070205080204" pitchFamily="34" charset="-128"/>
                  </a:rPr>
                  <a:t> samples of data and then tries to </a:t>
                </a:r>
                <a:r>
                  <a:rPr lang="en-GB" dirty="0">
                    <a:ea typeface="ＭＳ Ｐゴシック" panose="020B0600070205080204" pitchFamily="34" charset="-128"/>
                  </a:rPr>
                  <a:t>predict the </a:t>
                </a:r>
                <a:r>
                  <a:rPr lang="en-GB" noProof="0" dirty="0">
                    <a:latin typeface="Gill Sans MT" panose="020B0502020104020203" pitchFamily="34" charset="77"/>
                    <a:ea typeface="ＭＳ Ｐゴシック" panose="020B0600070205080204" pitchFamily="34" charset="-128"/>
                  </a:rPr>
                  <a:t>properties of </a:t>
                </a:r>
                <a:r>
                  <a:rPr lang="en-GB" noProof="0" dirty="0">
                    <a:ea typeface="ＭＳ Ｐゴシック" panose="020B0600070205080204" pitchFamily="34" charset="-128"/>
                  </a:rPr>
                  <a:t>previously unseen</a:t>
                </a:r>
                <a:r>
                  <a:rPr lang="en-GB" noProof="0" dirty="0">
                    <a:latin typeface="Gill Sans MT" panose="020B0502020104020203" pitchFamily="34" charset="77"/>
                    <a:ea typeface="ＭＳ Ｐゴシック" panose="020B0600070205080204" pitchFamily="34" charset="-128"/>
                  </a:rPr>
                  <a:t> data. </a:t>
                </a:r>
              </a:p>
              <a:p>
                <a:r>
                  <a:rPr lang="en-GB" noProof="0" dirty="0">
                    <a:latin typeface="Gill Sans MT" panose="020B0502020104020203" pitchFamily="34" charset="77"/>
                    <a:ea typeface="ＭＳ Ｐゴシック" panose="020B0600070205080204" pitchFamily="34" charset="-128"/>
                  </a:rPr>
                  <a:t>If each sample is more than a single number and, for instance, a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𝑚𝑢𝑙𝑡𝑖</m:t>
                    </m:r>
                    <m:r>
                      <a:rPr lang="en-GB" i="1" noProof="0" smtClean="0">
                        <a:solidFill>
                          <a:srgbClr val="FF0000"/>
                        </a:solidFill>
                        <a:latin typeface="Cambria Math" panose="02040503050406030204" pitchFamily="18" charset="0"/>
                        <a:ea typeface="ＭＳ Ｐゴシック" panose="020B0600070205080204" pitchFamily="34" charset="-128"/>
                      </a:rPr>
                      <m:t>−</m:t>
                    </m:r>
                    <m:r>
                      <a:rPr lang="en-GB" i="1" noProof="0" smtClean="0">
                        <a:solidFill>
                          <a:srgbClr val="FF0000"/>
                        </a:solidFill>
                        <a:latin typeface="Cambria Math" panose="02040503050406030204" pitchFamily="18" charset="0"/>
                        <a:ea typeface="ＭＳ Ｐゴシック" panose="020B0600070205080204" pitchFamily="34" charset="-128"/>
                      </a:rPr>
                      <m:t>𝑑𝑖𝑚𝑒𝑛𝑠𝑖𝑜𝑛𝑎𝑙</m:t>
                    </m:r>
                    <m:r>
                      <a:rPr lang="en-GB" i="1" noProof="0">
                        <a:latin typeface="Cambria Math" panose="02040503050406030204" pitchFamily="18" charset="0"/>
                        <a:ea typeface="ＭＳ Ｐゴシック" panose="020B0600070205080204" pitchFamily="34" charset="-128"/>
                      </a:rPr>
                      <m:t> </m:t>
                    </m:r>
                  </m:oMath>
                </a14:m>
                <a:r>
                  <a:rPr lang="en-GB" noProof="0" dirty="0">
                    <a:latin typeface="Gill Sans MT" panose="020B0502020104020203" pitchFamily="34" charset="77"/>
                    <a:ea typeface="ＭＳ Ｐゴシック" panose="020B0600070205080204" pitchFamily="34" charset="-128"/>
                  </a:rPr>
                  <a:t>entry (aka multivariate data), it is said that the data has several </a:t>
                </a:r>
                <a:r>
                  <a:rPr lang="en-GB" noProof="0" dirty="0">
                    <a:solidFill>
                      <a:srgbClr val="FF0000"/>
                    </a:solidFill>
                    <a:latin typeface="Gill Sans MT" panose="020B0502020104020203" pitchFamily="34" charset="77"/>
                    <a:ea typeface="ＭＳ Ｐゴシック" panose="020B0600070205080204" pitchFamily="34" charset="-128"/>
                  </a:rPr>
                  <a:t>attributes or features</a:t>
                </a:r>
                <a:r>
                  <a:rPr lang="en-GB" noProof="0" dirty="0">
                    <a:latin typeface="Gill Sans MT" panose="020B0502020104020203" pitchFamily="34" charset="77"/>
                    <a:ea typeface="ＭＳ Ｐゴシック" panose="020B0600070205080204" pitchFamily="34" charset="-128"/>
                  </a:rPr>
                  <a:t>.</a:t>
                </a:r>
              </a:p>
            </p:txBody>
          </p:sp>
        </mc:Choice>
        <mc:Fallback xmlns="">
          <p:sp>
            <p:nvSpPr>
              <p:cNvPr id="34818" name="Content Placeholder 4">
                <a:extLst>
                  <a:ext uri="{FF2B5EF4-FFF2-40B4-BE49-F238E27FC236}">
                    <a16:creationId xmlns:a16="http://schemas.microsoft.com/office/drawing/2014/main" id="{07241A47-714E-9F5C-F52C-F5CB8E61C2AF}"/>
                  </a:ext>
                </a:extLst>
              </p:cNvPr>
              <p:cNvSpPr>
                <a:spLocks noGrp="1" noRot="1" noChangeAspect="1" noMove="1" noResize="1" noEditPoints="1" noAdjustHandles="1" noChangeArrowheads="1" noChangeShapeType="1" noTextEdit="1"/>
              </p:cNvSpPr>
              <p:nvPr>
                <p:ph idx="1"/>
              </p:nvPr>
            </p:nvSpPr>
            <p:spPr>
              <a:blipFill>
                <a:blip r:embed="rId2"/>
                <a:stretch>
                  <a:fillRect l="-925" t="-1018" r="-347"/>
                </a:stretch>
              </a:blipFill>
            </p:spPr>
            <p:txBody>
              <a:bodyPr/>
              <a:lstStyle/>
              <a:p>
                <a:r>
                  <a:rPr lang="en-GB">
                    <a:noFill/>
                  </a:rPr>
                  <a:t> </a:t>
                </a:r>
              </a:p>
            </p:txBody>
          </p:sp>
        </mc:Fallback>
      </mc:AlternateContent>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sz="1000" noProof="0">
                <a:latin typeface="Gill Sans MT" panose="020B0502020104020203" pitchFamily="34" charset="77"/>
              </a:rPr>
              <a:pPr/>
              <a:t>50</a:t>
            </a:fld>
            <a:endParaRPr lang="en-GB" sz="1000" noProof="0" dirty="0">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noProof="0"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noProof="0" smtClean="0"/>
              <a:pPr/>
              <a:t>51</a:t>
            </a:fld>
            <a:endParaRPr lang="en-GB" noProof="0" dirty="0"/>
          </a:p>
        </p:txBody>
      </p:sp>
    </p:spTree>
    <p:extLst>
      <p:ext uri="{BB962C8B-B14F-4D97-AF65-F5344CB8AC3E}">
        <p14:creationId xmlns:p14="http://schemas.microsoft.com/office/powerpoint/2010/main" val="4149546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Training: is used to train the models and determine their parameters (e.g. weights in a neural network).</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Validating: Once you have a collection of algorithms, you need to pick one model. Sometimes, the model that performs best on the validation set is picked up. </a:t>
            </a:r>
          </a:p>
          <a:p>
            <a:pPr>
              <a:buFont typeface="Verdana" panose="020B0604030504040204" pitchFamily="34" charset="0"/>
              <a:buNone/>
            </a:pPr>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Testing: We use </a:t>
            </a:r>
            <a:r>
              <a:rPr lang="en-GB" dirty="0">
                <a:ea typeface="ＭＳ Ｐゴシック" panose="020B0600070205080204" pitchFamily="34" charset="-128"/>
              </a:rPr>
              <a:t>a test set </a:t>
            </a:r>
            <a:r>
              <a:rPr lang="en-GB" noProof="0" dirty="0">
                <a:latin typeface="Gill Sans MT" panose="020B0502020104020203" pitchFamily="34" charset="77"/>
                <a:ea typeface="ＭＳ Ｐゴシック" panose="020B0600070205080204" pitchFamily="34" charset="-128"/>
              </a:rPr>
              <a:t>once a model is chosen, but we don't know its performance on unseen data yet. We can apply the chosen model to a test set to see its performance on unseen data.</a:t>
            </a:r>
          </a:p>
          <a:p>
            <a:r>
              <a:rPr lang="en-GB" noProof="0" dirty="0">
                <a:latin typeface="Gill Sans MT" panose="020B0502020104020203" pitchFamily="34" charset="77"/>
                <a:ea typeface="ＭＳ Ｐゴシック" panose="020B0600070205080204" pitchFamily="34" charset="-128"/>
              </a:rPr>
              <a:t>How to divide the data? e.g. 60%, 20%, 20%; or 70%, 20%, 10% (need to make sure/check about potential bias and balance/imbalance- more on this later during this module).</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sz="1000" noProof="0">
                <a:latin typeface="Gill Sans MT" panose="020B0502020104020203" pitchFamily="34" charset="77"/>
              </a:rPr>
              <a:pPr/>
              <a:t>52</a:t>
            </a:fld>
            <a:endParaRPr lang="en-GB" sz="1000" noProof="0" dirty="0">
              <a:latin typeface="Gill Sans MT" panose="020B0502020104020203" pitchFamily="34" charset="77"/>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noProof="0" dirty="0">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sz="1000" noProof="0">
                <a:latin typeface="Gill Sans MT" panose="020B0502020104020203" pitchFamily="34" charset="77"/>
              </a:rPr>
              <a:pPr/>
              <a:t>53</a:t>
            </a:fld>
            <a:endParaRPr lang="en-GB" sz="1000" noProof="0" dirty="0">
              <a:latin typeface="Gill Sans MT" panose="020B0502020104020203" pitchFamily="34" charset="77"/>
            </a:endParaRPr>
          </a:p>
        </p:txBody>
      </p:sp>
      <p:pic>
        <p:nvPicPr>
          <p:cNvPr id="2" name="Picture 1" descr="A diagram of colorful dots&#10;&#10;Description automatically generated">
            <a:extLst>
              <a:ext uri="{FF2B5EF4-FFF2-40B4-BE49-F238E27FC236}">
                <a16:creationId xmlns:a16="http://schemas.microsoft.com/office/drawing/2014/main" id="{620AAD8B-72E5-C272-FA19-2D3FF7E1600F}"/>
              </a:ext>
            </a:extLst>
          </p:cNvPr>
          <p:cNvPicPr>
            <a:picLocks noChangeAspect="1"/>
          </p:cNvPicPr>
          <p:nvPr/>
        </p:nvPicPr>
        <p:blipFill>
          <a:blip r:embed="rId2"/>
          <a:stretch>
            <a:fillRect/>
          </a:stretch>
        </p:blipFill>
        <p:spPr>
          <a:xfrm>
            <a:off x="5577543" y="833904"/>
            <a:ext cx="4242604" cy="3162008"/>
          </a:xfrm>
          <a:prstGeom prst="rect">
            <a:avLst/>
          </a:prstGeom>
        </p:spPr>
      </p:pic>
      <p:pic>
        <p:nvPicPr>
          <p:cNvPr id="3" name="Picture 2" descr="A comparison of a bar chart&#10;&#10;Description automatically generated with medium confidence">
            <a:extLst>
              <a:ext uri="{FF2B5EF4-FFF2-40B4-BE49-F238E27FC236}">
                <a16:creationId xmlns:a16="http://schemas.microsoft.com/office/drawing/2014/main" id="{6CFC54F3-1C7A-093A-CCCF-B56A50B2E342}"/>
              </a:ext>
            </a:extLst>
          </p:cNvPr>
          <p:cNvPicPr>
            <a:picLocks noChangeAspect="1"/>
          </p:cNvPicPr>
          <p:nvPr/>
        </p:nvPicPr>
        <p:blipFill rotWithShape="1">
          <a:blip r:embed="rId3"/>
          <a:srcRect t="3157" r="3507" b="17563"/>
          <a:stretch/>
        </p:blipFill>
        <p:spPr>
          <a:xfrm>
            <a:off x="4774177" y="4101229"/>
            <a:ext cx="5779171" cy="1843042"/>
          </a:xfrm>
          <a:prstGeom prst="rect">
            <a:avLst/>
          </a:prstGeom>
        </p:spPr>
      </p:pic>
      <p:sp>
        <p:nvSpPr>
          <p:cNvPr id="4" name="TextBox 3">
            <a:extLst>
              <a:ext uri="{FF2B5EF4-FFF2-40B4-BE49-F238E27FC236}">
                <a16:creationId xmlns:a16="http://schemas.microsoft.com/office/drawing/2014/main" id="{E04DA379-E953-C327-2560-C3EC6A0EDB61}"/>
              </a:ext>
            </a:extLst>
          </p:cNvPr>
          <p:cNvSpPr txBox="1"/>
          <p:nvPr/>
        </p:nvSpPr>
        <p:spPr>
          <a:xfrm>
            <a:off x="5266900" y="5989855"/>
            <a:ext cx="2076209" cy="295466"/>
          </a:xfrm>
          <a:prstGeom prst="rect">
            <a:avLst/>
          </a:prstGeom>
          <a:noFill/>
        </p:spPr>
        <p:txBody>
          <a:bodyPr wrap="none" rtlCol="0">
            <a:spAutoFit/>
          </a:bodyPr>
          <a:lstStyle/>
          <a:p>
            <a:r>
              <a:rPr lang="en-GB" sz="1320" noProof="0" dirty="0">
                <a:cs typeface="Arial" panose="020B0604020202020204" pitchFamily="34" charset="0"/>
              </a:rPr>
              <a:t>Length of stay (log scale)</a:t>
            </a:r>
          </a:p>
        </p:txBody>
      </p:sp>
      <p:sp>
        <p:nvSpPr>
          <p:cNvPr id="5" name="TextBox 4">
            <a:extLst>
              <a:ext uri="{FF2B5EF4-FFF2-40B4-BE49-F238E27FC236}">
                <a16:creationId xmlns:a16="http://schemas.microsoft.com/office/drawing/2014/main" id="{3E1A7FA0-1154-523F-9506-E2F35917C1F1}"/>
              </a:ext>
            </a:extLst>
          </p:cNvPr>
          <p:cNvSpPr txBox="1"/>
          <p:nvPr/>
        </p:nvSpPr>
        <p:spPr>
          <a:xfrm>
            <a:off x="8106140" y="6024904"/>
            <a:ext cx="2359941" cy="295466"/>
          </a:xfrm>
          <a:prstGeom prst="rect">
            <a:avLst/>
          </a:prstGeom>
          <a:noFill/>
        </p:spPr>
        <p:txBody>
          <a:bodyPr wrap="none" rtlCol="0">
            <a:spAutoFit/>
          </a:bodyPr>
          <a:lstStyle/>
          <a:p>
            <a:r>
              <a:rPr lang="en-GB" sz="1320" noProof="0" dirty="0">
                <a:cs typeface="Arial" panose="020B0604020202020204" pitchFamily="34" charset="0"/>
              </a:rPr>
              <a:t>Rate of emergency surgeries</a:t>
            </a:r>
          </a:p>
        </p:txBody>
      </p:sp>
      <p:sp>
        <p:nvSpPr>
          <p:cNvPr id="6" name="TextBox 5">
            <a:extLst>
              <a:ext uri="{FF2B5EF4-FFF2-40B4-BE49-F238E27FC236}">
                <a16:creationId xmlns:a16="http://schemas.microsoft.com/office/drawing/2014/main" id="{76876280-E5EE-7C8C-E8EF-E9CC74075E85}"/>
              </a:ext>
            </a:extLst>
          </p:cNvPr>
          <p:cNvSpPr txBox="1"/>
          <p:nvPr/>
        </p:nvSpPr>
        <p:spPr>
          <a:xfrm>
            <a:off x="-7034302" y="6030409"/>
            <a:ext cx="2740879" cy="313932"/>
          </a:xfrm>
          <a:prstGeom prst="rect">
            <a:avLst/>
          </a:prstGeom>
          <a:noFill/>
        </p:spPr>
        <p:txBody>
          <a:bodyPr wrap="none" rtlCol="0">
            <a:spAutoFit/>
          </a:bodyPr>
          <a:lstStyle/>
          <a:p>
            <a:r>
              <a:rPr lang="en-GB" sz="1440" noProof="0" dirty="0">
                <a:cs typeface="Arial" panose="020B0604020202020204" pitchFamily="34" charset="0"/>
              </a:rPr>
              <a:t>J. Li </a:t>
            </a:r>
            <a:r>
              <a:rPr lang="en-GB" sz="1440" i="1" noProof="0" dirty="0">
                <a:cs typeface="Arial" panose="020B0604020202020204" pitchFamily="34" charset="0"/>
              </a:rPr>
              <a:t>et al</a:t>
            </a:r>
            <a:r>
              <a:rPr lang="en-GB" sz="1440" noProof="0" dirty="0">
                <a:cs typeface="Arial" panose="020B0604020202020204" pitchFamily="34" charset="0"/>
              </a:rPr>
              <a:t>., under review, 2023. </a:t>
            </a:r>
          </a:p>
        </p:txBody>
      </p:sp>
      <p:sp>
        <p:nvSpPr>
          <p:cNvPr id="7" name="TextBox 6">
            <a:extLst>
              <a:ext uri="{FF2B5EF4-FFF2-40B4-BE49-F238E27FC236}">
                <a16:creationId xmlns:a16="http://schemas.microsoft.com/office/drawing/2014/main" id="{B703F3BB-CB99-F07F-BB5A-FECEA706C27E}"/>
              </a:ext>
            </a:extLst>
          </p:cNvPr>
          <p:cNvSpPr txBox="1"/>
          <p:nvPr/>
        </p:nvSpPr>
        <p:spPr>
          <a:xfrm>
            <a:off x="506662" y="6500291"/>
            <a:ext cx="4267515" cy="246221"/>
          </a:xfrm>
          <a:prstGeom prst="rect">
            <a:avLst/>
          </a:prstGeom>
          <a:noFill/>
        </p:spPr>
        <p:txBody>
          <a:bodyPr wrap="none" rtlCol="0">
            <a:spAutoFit/>
          </a:bodyPr>
          <a:lstStyle/>
          <a:p>
            <a:r>
              <a:rPr lang="en-GB" sz="1000" noProof="0" dirty="0">
                <a:latin typeface="Gill Sans MT" panose="020B0502020104020203" pitchFamily="34" charset="77"/>
                <a:cs typeface="Arial" panose="020B0604020202020204" pitchFamily="34" charset="0"/>
              </a:rPr>
              <a:t>Image source: J. Li </a:t>
            </a:r>
            <a:r>
              <a:rPr lang="en-GB" sz="1000" i="1" noProof="0" dirty="0">
                <a:latin typeface="Gill Sans MT" panose="020B0502020104020203" pitchFamily="34" charset="77"/>
                <a:cs typeface="Arial" panose="020B0604020202020204" pitchFamily="34" charset="0"/>
              </a:rPr>
              <a:t>et al</a:t>
            </a:r>
            <a:r>
              <a:rPr lang="en-GB" sz="1000" noProof="0" dirty="0">
                <a:latin typeface="Gill Sans MT" panose="020B0502020104020203" pitchFamily="34" charset="77"/>
                <a:cs typeface="Arial" panose="020B0604020202020204" pitchFamily="34" charset="0"/>
              </a:rPr>
              <a:t>., BMC Medical Informatics and Decision Making, 2024.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sz="2800" noProof="0" dirty="0">
                <a:ea typeface="ＭＳ Ｐゴシック" panose="020B0600070205080204" pitchFamily="34" charset="-128"/>
              </a:rPr>
              <a:t>The problem that needs to be solved in clustering:</a:t>
            </a:r>
          </a:p>
          <a:p>
            <a:pPr lvl="1"/>
            <a:r>
              <a:rPr lang="en-GB" sz="2800" noProof="0" dirty="0">
                <a:ea typeface="ＭＳ Ｐゴシック" panose="020B0600070205080204" pitchFamily="34" charset="-128"/>
              </a:rPr>
              <a:t>For example, given a dataset, if we knew that there were 3 groups of data but did not have access to a taxonomy (i.e. labels) to directly identify them, we could try a clustering task.</a:t>
            </a:r>
          </a:p>
          <a:p>
            <a:pPr lvl="1"/>
            <a:r>
              <a:rPr lang="en-GB" sz="2800" noProof="0" dirty="0">
                <a:ea typeface="ＭＳ Ｐゴシック" panose="020B0600070205080204" pitchFamily="34" charset="-128"/>
              </a:rPr>
              <a:t>This means splitting the data into well-separated group 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sz="1000" noProof="0">
                <a:latin typeface="Gill Sans MT" panose="020B0502020104020203" pitchFamily="34" charset="77"/>
              </a:rPr>
              <a:pPr/>
              <a:t>54</a:t>
            </a:fld>
            <a:endParaRPr lang="en-GB" sz="1000" noProof="0" dirty="0">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clustering</a:t>
            </a:r>
          </a:p>
        </p:txBody>
      </p:sp>
      <mc:AlternateContent xmlns:mc="http://schemas.openxmlformats.org/markup-compatibility/2006" xmlns:a14="http://schemas.microsoft.com/office/drawing/2010/main">
        <mc:Choice Requires="a14">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The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𝐾𝑀𝑒𝑎𝑛𝑠</m:t>
                    </m:r>
                  </m:oMath>
                </a14:m>
                <a:r>
                  <a:rPr lang="en-GB" noProof="0" dirty="0">
                    <a:latin typeface="Gill Sans MT" panose="020B0502020104020203" pitchFamily="34" charset="77"/>
                    <a:ea typeface="ＭＳ Ｐゴシック" panose="020B0600070205080204" pitchFamily="34" charset="-128"/>
                  </a:rPr>
                  <a:t> algorithm clusters data by trying to separate samples in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𝑛</m:t>
                    </m:r>
                  </m:oMath>
                </a14:m>
                <a:r>
                  <a:rPr lang="en-GB" noProof="0" dirty="0">
                    <a:solidFill>
                      <a:srgbClr val="FF0000"/>
                    </a:solidFill>
                    <a:latin typeface="Gill Sans MT" panose="020B0502020104020203" pitchFamily="34" charset="77"/>
                    <a:ea typeface="ＭＳ Ｐゴシック" panose="020B0600070205080204" pitchFamily="34" charset="-128"/>
                  </a:rPr>
                  <a:t> groups of equal variance</a:t>
                </a:r>
                <a:r>
                  <a:rPr lang="en-GB" noProof="0"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noProof="0" dirty="0">
                    <a:latin typeface="Gill Sans MT" panose="020B0502020104020203" pitchFamily="34" charset="77"/>
                    <a:ea typeface="ＭＳ Ｐゴシック" panose="020B0600070205080204" pitchFamily="34" charset="-128"/>
                  </a:rPr>
                  <a:t>This algorithm requires the number of clusters to be specified. It scales well to a large number of samples and has been used across a large range of application areas in many different fields.</a:t>
                </a:r>
              </a:p>
              <a:p>
                <a:r>
                  <a:rPr lang="en-GB" noProof="0" dirty="0">
                    <a:latin typeface="Gill Sans MT" panose="020B0502020104020203" pitchFamily="34" charset="77"/>
                    <a:ea typeface="ＭＳ Ｐゴシック" panose="020B0600070205080204" pitchFamily="34" charset="-128"/>
                  </a:rPr>
                  <a:t>The k-means algorithm divides a set of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𝑁</m:t>
                    </m:r>
                  </m:oMath>
                </a14:m>
                <a:r>
                  <a:rPr lang="en-GB" noProof="0" dirty="0">
                    <a:latin typeface="Gill Sans MT" panose="020B0502020104020203" pitchFamily="34" charset="77"/>
                    <a:ea typeface="ＭＳ Ｐゴシック" panose="020B0600070205080204" pitchFamily="34" charset="-128"/>
                  </a:rPr>
                  <a:t> samples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 into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𝐾</m:t>
                    </m:r>
                  </m:oMath>
                </a14:m>
                <a:r>
                  <a:rPr lang="en-GB" noProof="0" dirty="0">
                    <a:latin typeface="Gill Sans MT" panose="020B0502020104020203" pitchFamily="34" charset="77"/>
                    <a:ea typeface="ＭＳ Ｐゴシック" panose="020B0600070205080204" pitchFamily="34" charset="-128"/>
                  </a:rPr>
                  <a:t> disjoint clusters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𝐶</m:t>
                    </m:r>
                  </m:oMath>
                </a14:m>
                <a:r>
                  <a:rPr lang="en-GB" noProof="0" dirty="0">
                    <a:latin typeface="Gill Sans MT" panose="020B0502020104020203" pitchFamily="34" charset="77"/>
                    <a:ea typeface="ＭＳ Ｐゴシック" panose="020B0600070205080204" pitchFamily="34" charset="-128"/>
                  </a:rPr>
                  <a:t>, each described by the mean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𝜇</m:t>
                    </m:r>
                    <m:r>
                      <a:rPr lang="en-GB" i="1" baseline="-25000" noProof="0">
                        <a:latin typeface="Cambria Math" panose="02040503050406030204" pitchFamily="18" charset="0"/>
                        <a:ea typeface="ＭＳ Ｐゴシック" panose="020B0600070205080204" pitchFamily="34" charset="-128"/>
                      </a:rPr>
                      <m:t>𝑗</m:t>
                    </m:r>
                  </m:oMath>
                </a14:m>
                <a:r>
                  <a:rPr lang="en-GB" noProof="0" dirty="0">
                    <a:latin typeface="Gill Sans MT" panose="020B0502020104020203" pitchFamily="34" charset="77"/>
                    <a:ea typeface="ＭＳ Ｐゴシック" panose="020B0600070205080204" pitchFamily="34" charset="-128"/>
                  </a:rPr>
                  <a:t> of the samples in the cluster. </a:t>
                </a:r>
              </a:p>
            </p:txBody>
          </p:sp>
        </mc:Choice>
        <mc:Fallback xmlns="">
          <p:sp>
            <p:nvSpPr>
              <p:cNvPr id="44034" name="Content Placeholder 2">
                <a:extLst>
                  <a:ext uri="{FF2B5EF4-FFF2-40B4-BE49-F238E27FC236}">
                    <a16:creationId xmlns:a16="http://schemas.microsoft.com/office/drawing/2014/main" id="{8FD608A5-E8F7-5770-7F8D-ACEAB184D0BB}"/>
                  </a:ext>
                </a:extLst>
              </p:cNvPr>
              <p:cNvSpPr>
                <a:spLocks noGrp="1" noRot="1" noChangeAspect="1" noMove="1" noResize="1" noEditPoints="1" noAdjustHandles="1" noChangeArrowheads="1" noChangeShapeType="1" noTextEdit="1"/>
              </p:cNvSpPr>
              <p:nvPr>
                <p:ph idx="1"/>
              </p:nvPr>
            </p:nvSpPr>
            <p:spPr>
              <a:blipFill>
                <a:blip r:embed="rId2"/>
                <a:stretch>
                  <a:fillRect l="-925" t="-1018" r="-694"/>
                </a:stretch>
              </a:blipFill>
            </p:spPr>
            <p:txBody>
              <a:bodyPr/>
              <a:lstStyle/>
              <a:p>
                <a:r>
                  <a:rPr lang="en-GB">
                    <a:noFill/>
                  </a:rPr>
                  <a:t> </a:t>
                </a:r>
              </a:p>
            </p:txBody>
          </p:sp>
        </mc:Fallback>
      </mc:AlternateContent>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sz="1000" noProof="0">
                <a:latin typeface="Gill Sans MT" panose="020B0502020104020203" pitchFamily="34" charset="77"/>
              </a:rPr>
              <a:pPr/>
              <a:t>55</a:t>
            </a:fld>
            <a:endParaRPr lang="en-GB" sz="1000" noProof="0" dirty="0">
              <a:latin typeface="Gill Sans MT" panose="020B0502020104020203" pitchFamily="34" charset="77"/>
            </a:endParaRPr>
          </a:p>
        </p:txBody>
      </p:sp>
      <p:sp>
        <p:nvSpPr>
          <p:cNvPr id="5" name="TextBox 4">
            <a:extLst>
              <a:ext uri="{FF2B5EF4-FFF2-40B4-BE49-F238E27FC236}">
                <a16:creationId xmlns:a16="http://schemas.microsoft.com/office/drawing/2014/main" id="{964E0813-82FD-9819-EF1B-390B669790C6}"/>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noProof="0"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noProof="0" smtClean="0"/>
              <a:pPr/>
              <a:t>56</a:t>
            </a:fld>
            <a:endParaRPr lang="en-GB" noProof="0" dirty="0"/>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1268761"/>
            <a:ext cx="6277481" cy="4816823"/>
          </a:xfrm>
          <a:prstGeom prst="rect">
            <a:avLst/>
          </a:prstGeom>
        </p:spPr>
      </p:pic>
    </p:spTree>
    <p:extLst>
      <p:ext uri="{BB962C8B-B14F-4D97-AF65-F5344CB8AC3E}">
        <p14:creationId xmlns:p14="http://schemas.microsoft.com/office/powerpoint/2010/main" val="1834378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a:t>
            </a:r>
          </a:p>
        </p:txBody>
      </p:sp>
      <mc:AlternateContent xmlns:mc="http://schemas.openxmlformats.org/markup-compatibility/2006" xmlns:a14="http://schemas.microsoft.com/office/drawing/2010/main">
        <mc:Choice Requires="a14">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The means are commonly called the cluster “centroids”; note that they are not, in general, points from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 although they live in the same space. </a:t>
                </a:r>
              </a:p>
              <a:p>
                <a:r>
                  <a:rPr lang="en-GB" noProof="0"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noProof="0" dirty="0">
                  <a:latin typeface="Gill Sans MT" panose="020B0502020104020203" pitchFamily="34" charset="77"/>
                  <a:ea typeface="ＭＳ Ｐゴシック" panose="020B0600070205080204" pitchFamily="34" charset="-128"/>
                </a:endParaRPr>
              </a:p>
            </p:txBody>
          </p:sp>
        </mc:Choice>
        <mc:Fallback xmlns="">
          <p:sp>
            <p:nvSpPr>
              <p:cNvPr id="45058" name="Content Placeholder 2">
                <a:extLst>
                  <a:ext uri="{FF2B5EF4-FFF2-40B4-BE49-F238E27FC236}">
                    <a16:creationId xmlns:a16="http://schemas.microsoft.com/office/drawing/2014/main" id="{71CB1709-19C6-7AAE-2D4B-3189718762BA}"/>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sz="1000" noProof="0">
                <a:latin typeface="Gill Sans MT" panose="020B0502020104020203" pitchFamily="34" charset="77"/>
              </a:rPr>
              <a:pPr/>
              <a:t>57</a:t>
            </a:fld>
            <a:endParaRPr lang="en-GB" sz="1000" noProof="0" dirty="0">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1602701" y="3169771"/>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noProof="0" smtClean="0">
                              <a:latin typeface="Cambria Math" panose="02040503050406030204" pitchFamily="18" charset="0"/>
                            </a:rPr>
                          </m:ctrlPr>
                        </m:naryPr>
                        <m:sub>
                          <m:r>
                            <m:rPr>
                              <m:brk m:alnAt="23"/>
                            </m:rPr>
                            <a:rPr lang="en-GB" b="0" i="1" noProof="0" smtClean="0">
                              <a:latin typeface="Cambria Math" panose="02040503050406030204" pitchFamily="18" charset="0"/>
                            </a:rPr>
                            <m:t>𝑖</m:t>
                          </m:r>
                          <m:r>
                            <a:rPr lang="en-GB" b="0" i="1" noProof="0" smtClean="0">
                              <a:latin typeface="Cambria Math" panose="02040503050406030204" pitchFamily="18" charset="0"/>
                            </a:rPr>
                            <m:t>=0</m:t>
                          </m:r>
                        </m:sub>
                        <m:sup>
                          <m:r>
                            <a:rPr lang="en-GB" b="0" i="1" noProof="0" smtClean="0">
                              <a:latin typeface="Cambria Math" panose="02040503050406030204" pitchFamily="18" charset="0"/>
                            </a:rPr>
                            <m:t>𝑛</m:t>
                          </m:r>
                        </m:sup>
                        <m:e>
                          <m:func>
                            <m:funcPr>
                              <m:ctrlPr>
                                <a:rPr lang="en-GB" i="1" noProof="0">
                                  <a:latin typeface="Cambria Math" panose="02040503050406030204" pitchFamily="18" charset="0"/>
                                </a:rPr>
                              </m:ctrlPr>
                            </m:funcPr>
                            <m:fName>
                              <m:r>
                                <m:rPr>
                                  <m:sty m:val="p"/>
                                </m:rPr>
                                <a:rPr lang="en-GB" noProof="0">
                                  <a:latin typeface="Cambria Math" panose="02040503050406030204" pitchFamily="18" charset="0"/>
                                </a:rPr>
                                <m:t>min</m:t>
                              </m:r>
                            </m:fName>
                            <m:e>
                              <m:r>
                                <a:rPr lang="en-GB" i="1" noProof="0">
                                  <a:latin typeface="Cambria Math" panose="02040503050406030204" pitchFamily="18" charset="0"/>
                                </a:rPr>
                                <m:t>(</m:t>
                              </m:r>
                              <m:sSup>
                                <m:sSupPr>
                                  <m:ctrlPr>
                                    <a:rPr lang="en-GB" i="1" noProof="0">
                                      <a:latin typeface="Cambria Math" panose="02040503050406030204" pitchFamily="18" charset="0"/>
                                    </a:rPr>
                                  </m:ctrlPr>
                                </m:sSup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𝜇</m:t>
                                          </m:r>
                                        </m:e>
                                        <m:sub>
                                          <m:r>
                                            <a:rPr lang="en-GB" i="1" noProof="0">
                                              <a:latin typeface="Cambria Math" panose="02040503050406030204" pitchFamily="18" charset="0"/>
                                            </a:rPr>
                                            <m:t>𝑗</m:t>
                                          </m:r>
                                        </m:sub>
                                      </m:sSub>
                                      <m:r>
                                        <a:rPr lang="en-GB" i="1" noProof="0">
                                          <a:latin typeface="Cambria Math" panose="02040503050406030204" pitchFamily="18" charset="0"/>
                                        </a:rPr>
                                        <m:t> −</m:t>
                                      </m:r>
                                      <m:sSub>
                                        <m:sSubPr>
                                          <m:ctrlPr>
                                            <a:rPr lang="en-GB" i="1" noProof="0">
                                              <a:latin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𝜇</m:t>
                                          </m:r>
                                        </m:e>
                                        <m:sub>
                                          <m:r>
                                            <a:rPr lang="en-GB" i="1" noProof="0">
                                              <a:latin typeface="Cambria Math" panose="02040503050406030204" pitchFamily="18" charset="0"/>
                                              <a:ea typeface="Cambria Math" panose="02040503050406030204" pitchFamily="18" charset="0"/>
                                            </a:rPr>
                                            <m:t>𝑖</m:t>
                                          </m:r>
                                        </m:sub>
                                      </m:sSub>
                                    </m:e>
                                  </m:d>
                                </m:e>
                                <m:sup>
                                  <m:r>
                                    <a:rPr lang="en-GB" i="1" noProof="0">
                                      <a:latin typeface="Cambria Math" panose="02040503050406030204" pitchFamily="18" charset="0"/>
                                    </a:rPr>
                                    <m:t>2</m:t>
                                  </m:r>
                                </m:sup>
                              </m:sSup>
                              <m:r>
                                <a:rPr lang="en-GB" i="1" noProof="0">
                                  <a:latin typeface="Cambria Math" panose="02040503050406030204" pitchFamily="18" charset="0"/>
                                </a:rPr>
                                <m:t>)</m:t>
                              </m:r>
                            </m:e>
                          </m:func>
                        </m:e>
                      </m:nary>
                    </m:oMath>
                  </m:oMathPara>
                </a14:m>
                <a:endParaRPr lang="en-GB" noProof="0"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1602701" y="3169771"/>
                <a:ext cx="2085956" cy="756426"/>
              </a:xfrm>
              <a:prstGeom prst="rect">
                <a:avLst/>
              </a:prstGeom>
              <a:blipFill>
                <a:blip r:embed="rId3"/>
                <a:stretch>
                  <a:fillRect l="-40000" t="-116393" r="-3030" b="-1754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2207569" y="3849568"/>
                <a:ext cx="658001" cy="279372"/>
              </a:xfrm>
              <a:prstGeom prst="rect">
                <a:avLst/>
              </a:prstGeom>
              <a:noFill/>
            </p:spPr>
            <p:txBody>
              <a:bodyPr wrap="none" lIns="0" tIns="0" rIns="0" bIns="0" rtlCol="0">
                <a:spAutoFit/>
              </a:bodyPr>
              <a:lstStyle/>
              <a:p>
                <a14:m>
                  <m:oMath xmlns:m="http://schemas.openxmlformats.org/officeDocument/2006/math">
                    <m:sSub>
                      <m:sSubPr>
                        <m:ctrlPr>
                          <a:rPr lang="en-GB" sz="1680" i="1" noProof="0">
                            <a:latin typeface="Cambria Math" panose="02040503050406030204" pitchFamily="18" charset="0"/>
                          </a:rPr>
                        </m:ctrlPr>
                      </m:sSubPr>
                      <m:e>
                        <m:r>
                          <a:rPr lang="en-GB" sz="1680" i="1" noProof="0">
                            <a:latin typeface="Cambria Math" panose="02040503050406030204" pitchFamily="18" charset="0"/>
                            <a:ea typeface="Cambria Math" panose="02040503050406030204" pitchFamily="18" charset="0"/>
                          </a:rPr>
                          <m:t>𝜇</m:t>
                        </m:r>
                      </m:e>
                      <m:sub>
                        <m:r>
                          <a:rPr lang="en-GB" sz="1680" i="1" noProof="0">
                            <a:latin typeface="Cambria Math" panose="02040503050406030204" pitchFamily="18" charset="0"/>
                          </a:rPr>
                          <m:t>𝑗</m:t>
                        </m:r>
                      </m:sub>
                    </m:sSub>
                    <m:r>
                      <a:rPr lang="en-GB" sz="1680" i="1" noProof="0">
                        <a:latin typeface="Cambria Math" panose="02040503050406030204" pitchFamily="18" charset="0"/>
                        <a:ea typeface="Cambria Math" panose="02040503050406030204" pitchFamily="18" charset="0"/>
                      </a:rPr>
                      <m:t>∈</m:t>
                    </m:r>
                    <m:r>
                      <a:rPr lang="en-GB" sz="1680" i="1" noProof="0">
                        <a:latin typeface="Cambria Math" panose="02040503050406030204" pitchFamily="18" charset="0"/>
                        <a:ea typeface="Cambria Math" panose="02040503050406030204" pitchFamily="18" charset="0"/>
                      </a:rPr>
                      <m:t>𝐶</m:t>
                    </m:r>
                  </m:oMath>
                </a14:m>
                <a:r>
                  <a:rPr lang="en-GB" sz="1680" noProof="0" dirty="0"/>
                  <a:t> </a:t>
                </a:r>
                <a:endParaRPr lang="en-GB" noProof="0"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2207569" y="3849568"/>
                <a:ext cx="658001" cy="279372"/>
              </a:xfrm>
              <a:prstGeom prst="rect">
                <a:avLst/>
              </a:prstGeom>
              <a:blipFill>
                <a:blip r:embed="rId4"/>
                <a:stretch>
                  <a:fillRect l="-9434" b="-26087"/>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152" y="3113025"/>
            <a:ext cx="4320480" cy="33151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How K-means works </a:t>
            </a:r>
          </a:p>
        </p:txBody>
      </p:sp>
      <mc:AlternateContent xmlns:mc="http://schemas.openxmlformats.org/markup-compatibility/2006" xmlns:a14="http://schemas.microsoft.com/office/drawing/2010/main">
        <mc:Choice Requires="a14">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K-means has three steps. </a:t>
                </a:r>
              </a:p>
              <a:p>
                <a:r>
                  <a:rPr lang="en-GB" noProof="0"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a:t>
                </a:r>
              </a:p>
              <a:p>
                <a:r>
                  <a:rPr lang="en-GB" noProof="0" dirty="0">
                    <a:latin typeface="Gill Sans MT" panose="020B0502020104020203" pitchFamily="34" charset="77"/>
                    <a:ea typeface="ＭＳ Ｐゴシック" panose="020B0600070205080204" pitchFamily="34" charset="-128"/>
                  </a:rPr>
                  <a:t>After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𝑖𝑛𝑖𝑡𝑖𝑎𝑙𝑖𝑠𝑎𝑡𝑖𝑜𝑛</m:t>
                    </m:r>
                  </m:oMath>
                </a14:m>
                <a:r>
                  <a:rPr lang="en-GB" noProof="0" dirty="0">
                    <a:latin typeface="Gill Sans MT" panose="020B0502020104020203" pitchFamily="34" charset="77"/>
                    <a:ea typeface="ＭＳ Ｐゴシック" panose="020B0600070205080204" pitchFamily="34" charset="-128"/>
                  </a:rPr>
                  <a:t>, K-means consists of looping between the two other steps. </a:t>
                </a:r>
              </a:p>
              <a:p>
                <a:r>
                  <a:rPr lang="en-GB" noProof="0"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the samples assigned to each previous centroid. </a:t>
                </a:r>
              </a:p>
              <a:p>
                <a:r>
                  <a:rPr lang="en-GB" noProof="0"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mc:Choice>
        <mc:Fallback xmlns="">
          <p:sp>
            <p:nvSpPr>
              <p:cNvPr id="47106" name="Content Placeholder 2">
                <a:extLst>
                  <a:ext uri="{FF2B5EF4-FFF2-40B4-BE49-F238E27FC236}">
                    <a16:creationId xmlns:a16="http://schemas.microsoft.com/office/drawing/2014/main" id="{4E8840A5-0F5D-5979-2C50-941C2F8CA030}"/>
                  </a:ext>
                </a:extLst>
              </p:cNvPr>
              <p:cNvSpPr>
                <a:spLocks noGrp="1" noRot="1" noChangeAspect="1" noMove="1" noResize="1" noEditPoints="1" noAdjustHandles="1" noChangeArrowheads="1" noChangeShapeType="1" noTextEdit="1"/>
              </p:cNvSpPr>
              <p:nvPr>
                <p:ph idx="1"/>
              </p:nvPr>
            </p:nvSpPr>
            <p:spPr>
              <a:blipFill>
                <a:blip r:embed="rId2"/>
                <a:stretch>
                  <a:fillRect l="-925" t="-1018" r="-578"/>
                </a:stretch>
              </a:blipFill>
            </p:spPr>
            <p:txBody>
              <a:bodyPr/>
              <a:lstStyle/>
              <a:p>
                <a:r>
                  <a:rPr lang="en-GB">
                    <a:noFill/>
                  </a:rPr>
                  <a:t> </a:t>
                </a:r>
              </a:p>
            </p:txBody>
          </p:sp>
        </mc:Fallback>
      </mc:AlternateContent>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sz="1000" noProof="0">
                <a:latin typeface="Gill Sans MT" panose="020B0502020104020203" pitchFamily="34" charset="77"/>
              </a:rPr>
              <a:pPr/>
              <a:t>58</a:t>
            </a:fld>
            <a:endParaRPr lang="en-GB" sz="1000" noProof="0" dirty="0">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noProof="0" dirty="0">
                <a:ea typeface="ＭＳ Ｐゴシック" panose="020B0600070205080204" pitchFamily="34" charset="-128"/>
              </a:rPr>
              <a:t>First, the initial cluster for each of t</a:t>
            </a:r>
            <a:r>
              <a:rPr lang="en-GB" noProof="0" dirty="0">
                <a:latin typeface="Gill Sans MT" panose="020B0502020104020203" pitchFamily="34" charset="77"/>
                <a:ea typeface="ＭＳ Ｐゴシック" panose="020B0600070205080204" pitchFamily="34" charset="-128"/>
              </a:rPr>
              <a:t>he points is calculated using the current centroids. </a:t>
            </a:r>
          </a:p>
          <a:p>
            <a:r>
              <a:rPr lang="en-GB" noProof="0" dirty="0">
                <a:latin typeface="Gill Sans MT" panose="020B0502020104020203" pitchFamily="34" charset="77"/>
                <a:ea typeface="ＭＳ Ｐゴシック" panose="020B0600070205080204" pitchFamily="34" charset="-128"/>
              </a:rPr>
              <a:t>Secondly, the centroids are </a:t>
            </a:r>
            <a:r>
              <a:rPr lang="en-GB" noProof="0" dirty="0">
                <a:solidFill>
                  <a:srgbClr val="FF0000"/>
                </a:solidFill>
                <a:latin typeface="Gill Sans MT" panose="020B0502020104020203" pitchFamily="34" charset="77"/>
                <a:ea typeface="ＭＳ Ｐゴシック" panose="020B0600070205080204" pitchFamily="34" charset="-128"/>
              </a:rPr>
              <a:t>updated to the mean of each </a:t>
            </a:r>
            <a:r>
              <a:rPr lang="en-GB" noProof="0" dirty="0">
                <a:solidFill>
                  <a:srgbClr val="FF0000"/>
                </a:solidFill>
                <a:ea typeface="ＭＳ Ｐゴシック" panose="020B0600070205080204" pitchFamily="34" charset="-128"/>
              </a:rPr>
              <a:t>segment</a:t>
            </a:r>
            <a:r>
              <a:rPr lang="en-GB" noProof="0" dirty="0">
                <a:latin typeface="Gill Sans MT" panose="020B0502020104020203" pitchFamily="34" charset="77"/>
                <a:ea typeface="ＭＳ Ｐゴシック" panose="020B0600070205080204" pitchFamily="34" charset="-128"/>
              </a:rPr>
              <a:t>. </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The algorithm then repeats this until a </a:t>
            </a:r>
            <a:r>
              <a:rPr lang="en-GB" noProof="0" dirty="0">
                <a:solidFill>
                  <a:srgbClr val="FF0000"/>
                </a:solidFill>
                <a:latin typeface="Gill Sans MT" panose="020B0502020104020203" pitchFamily="34" charset="77"/>
                <a:ea typeface="ＭＳ Ｐゴシック" panose="020B0600070205080204" pitchFamily="34" charset="-128"/>
              </a:rPr>
              <a:t>stopping criterion </a:t>
            </a:r>
            <a:r>
              <a:rPr lang="en-GB" noProof="0" dirty="0">
                <a:latin typeface="Gill Sans MT" panose="020B0502020104020203" pitchFamily="34" charset="77"/>
                <a:ea typeface="ＭＳ Ｐゴシック" panose="020B0600070205080204" pitchFamily="34" charset="-128"/>
              </a:rPr>
              <a:t>is fulfilled (e.g. error rate below a certain threshold). </a:t>
            </a:r>
          </a:p>
          <a:p>
            <a:r>
              <a:rPr lang="en-GB" noProof="0"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sz="1000" noProof="0">
                <a:latin typeface="Gill Sans MT" panose="020B0502020104020203" pitchFamily="34" charset="77"/>
              </a:rPr>
              <a:pPr/>
              <a:t>59</a:t>
            </a:fld>
            <a:endParaRPr lang="en-GB" sz="1000" noProof="0" dirty="0">
              <a:latin typeface="Gill Sans MT" panose="020B0502020104020203" pitchFamily="34"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noProof="0" smtClean="0"/>
              <a:pPr>
                <a:defRPr/>
              </a:pPr>
              <a:t>6</a:t>
            </a:fld>
            <a:endParaRPr lang="en-GB" noProof="0" dirty="0"/>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767408" y="1414994"/>
            <a:ext cx="8266440" cy="4028011"/>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767408" y="6254793"/>
            <a:ext cx="4864754" cy="253916"/>
          </a:xfrm>
          <a:prstGeom prst="rect">
            <a:avLst/>
          </a:prstGeom>
        </p:spPr>
        <p:txBody>
          <a:bodyPr wrap="square">
            <a:spAutoFit/>
          </a:bodyPr>
          <a:lstStyle/>
          <a:p>
            <a:r>
              <a:rPr lang="en-GB" sz="1050" noProof="0" dirty="0">
                <a:latin typeface="Gill Sans MT" panose="020B0502020104020203" pitchFamily="34" charset="77"/>
              </a:rPr>
              <a:t>Source: https://</a:t>
            </a:r>
            <a:r>
              <a:rPr lang="en-GB" sz="1050" noProof="0" dirty="0" err="1">
                <a:latin typeface="Gill Sans MT" panose="020B0502020104020203" pitchFamily="34" charset="77"/>
              </a:rPr>
              <a:t>www.originofalphabet.com</a:t>
            </a:r>
            <a:r>
              <a:rPr lang="en-GB" sz="1050" noProof="0"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Performing enough iterations, K-means will converge ; however, this may be to a local minimum. This is highly dependent on the initialisation of the centroids. </a:t>
            </a:r>
          </a:p>
          <a:p>
            <a:r>
              <a:rPr lang="en-GB" noProof="0"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noProof="0"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noProof="0" dirty="0">
                <a:latin typeface="Gill Sans MT" panose="020B0502020104020203" pitchFamily="34" charset="77"/>
                <a:ea typeface="ＭＳ Ｐゴシック" panose="020B0600070205080204" pitchFamily="34" charset="-128"/>
              </a:rPr>
              <a:t> (more on this in the coming days).</a:t>
            </a:r>
          </a:p>
          <a:p>
            <a:endParaRPr lang="en-GB" noProof="0"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sz="1000" noProof="0">
                <a:latin typeface="Gill Sans MT" panose="020B0502020104020203" pitchFamily="34" charset="77"/>
              </a:rPr>
              <a:pPr/>
              <a:t>60</a:t>
            </a:fld>
            <a:endParaRPr lang="en-GB" sz="1000" noProof="0" dirty="0">
              <a:latin typeface="Gill Sans MT" panose="020B0502020104020203" pitchFamily="34" charset="77"/>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noProof="0"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One method to help address this issue is the “k-means++” initialisation scheme, which has been implemented in scikit-learn (use the </a:t>
            </a:r>
            <a:r>
              <a:rPr lang="en-GB" noProof="0" dirty="0" err="1">
                <a:latin typeface="Gill Sans MT" panose="020B0502020104020203" pitchFamily="34" charset="77"/>
                <a:ea typeface="ＭＳ Ｐゴシック" panose="020B0600070205080204" pitchFamily="34" charset="-128"/>
              </a:rPr>
              <a:t>init</a:t>
            </a:r>
            <a:r>
              <a:rPr lang="en-GB" noProof="0" dirty="0">
                <a:latin typeface="Gill Sans MT" panose="020B0502020104020203" pitchFamily="34" charset="77"/>
                <a:ea typeface="ＭＳ Ｐゴシック" panose="020B0600070205080204" pitchFamily="34" charset="-128"/>
              </a:rPr>
              <a:t>='</a:t>
            </a:r>
            <a:r>
              <a:rPr lang="en-GB" noProof="0" dirty="0" err="1">
                <a:latin typeface="Gill Sans MT" panose="020B0502020104020203" pitchFamily="34" charset="77"/>
                <a:ea typeface="ＭＳ Ｐゴシック" panose="020B0600070205080204" pitchFamily="34" charset="-128"/>
              </a:rPr>
              <a:t>kmeans</a:t>
            </a:r>
            <a:r>
              <a:rPr lang="en-GB" noProof="0" dirty="0">
                <a:latin typeface="Gill Sans MT" panose="020B0502020104020203" pitchFamily="34" charset="77"/>
                <a:ea typeface="ＭＳ Ｐゴシック" panose="020B0600070205080204" pitchFamily="34" charset="-128"/>
              </a:rPr>
              <a:t>++' parameter). </a:t>
            </a:r>
          </a:p>
          <a:p>
            <a:r>
              <a:rPr lang="en-GB" noProof="0" dirty="0">
                <a:latin typeface="Gill Sans MT" panose="020B0502020104020203" pitchFamily="34" charset="77"/>
                <a:ea typeface="ＭＳ Ｐゴシック" panose="020B0600070205080204" pitchFamily="34" charset="-128"/>
              </a:rPr>
              <a:t>This initialises the centroids to be (generally) distant from each other, leading to provably better results than random initialisation, as shown in the reference.</a:t>
            </a:r>
          </a:p>
          <a:p>
            <a:endParaRPr lang="en-GB" noProof="0"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noProof="0" smtClean="0"/>
              <a:pPr/>
              <a:t>61</a:t>
            </a:fld>
            <a:endParaRPr lang="en-GB" noProof="0" dirty="0"/>
          </a:p>
        </p:txBody>
      </p:sp>
      <p:sp>
        <p:nvSpPr>
          <p:cNvPr id="8" name="TextBox 7">
            <a:extLst>
              <a:ext uri="{FF2B5EF4-FFF2-40B4-BE49-F238E27FC236}">
                <a16:creationId xmlns:a16="http://schemas.microsoft.com/office/drawing/2014/main" id="{14E4787B-9D4D-5658-7FB9-1379A7AEEBD5}"/>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extLst>
      <p:ext uri="{BB962C8B-B14F-4D97-AF65-F5344CB8AC3E}">
        <p14:creationId xmlns:p14="http://schemas.microsoft.com/office/powerpoint/2010/main" val="2650776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Example</a:t>
            </a:r>
          </a:p>
        </p:txBody>
      </p:sp>
      <mc:AlternateContent xmlns:mc="http://schemas.openxmlformats.org/markup-compatibility/2006" xmlns:a14="http://schemas.microsoft.com/office/drawing/2010/main">
        <mc:Choice Requires="a14">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Before you need to install sci-kit learn</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In Mac OS</a:t>
                </a: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𝑠𝑢𝑑𝑜</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𝑒𝑎𝑠𝑦</m:t>
                    </m:r>
                    <m:r>
                      <a:rPr lang="en-GB" i="1" noProof="0">
                        <a:latin typeface="Cambria Math" panose="02040503050406030204" pitchFamily="18" charset="0"/>
                        <a:ea typeface="ＭＳ Ｐゴシック" panose="020B0600070205080204" pitchFamily="34" charset="-128"/>
                      </a:rPr>
                      <m:t>_</m:t>
                    </m:r>
                    <m:r>
                      <a:rPr lang="en-GB" i="1" noProof="0">
                        <a:latin typeface="Cambria Math" panose="02040503050406030204" pitchFamily="18" charset="0"/>
                        <a:ea typeface="ＭＳ Ｐゴシック" panose="020B0600070205080204" pitchFamily="34" charset="-128"/>
                      </a:rPr>
                      <m:t>𝑖𝑛𝑠𝑡𝑎𝑙𝑙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𝑝𝑖𝑝</m:t>
                    </m:r>
                  </m:oMath>
                </a14:m>
                <a:endParaRPr lang="en-GB" noProof="0" dirty="0">
                  <a:latin typeface="Gill Sans MT" panose="020B0502020104020203" pitchFamily="34" charset="77"/>
                  <a:ea typeface="ＭＳ Ｐゴシック" panose="020B0600070205080204" pitchFamily="34" charset="-128"/>
                </a:endParaRP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𝑝𝑖𝑝</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𝑖𝑛𝑠𝑡𝑎𝑙𝑙</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𝑈</m:t>
                    </m:r>
                    <m:r>
                      <a:rPr lang="en-GB" i="1" noProof="0" smtClean="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𝑛𝑢𝑚𝑝𝑦</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𝑠𝑐𝑖𝑝𝑦</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𝑠𝑐𝑖𝑘𝑖𝑡</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𝑙𝑒𝑎𝑟𝑛</m:t>
                    </m:r>
                  </m:oMath>
                </a14:m>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In Linux</a:t>
                </a: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𝑠𝑢𝑑𝑜</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𝑎𝑝𝑡</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𝑔𝑒𝑡</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𝑖𝑛𝑠𝑡𝑎𝑙𝑙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𝑏𝑢𝑖𝑙𝑑</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𝑒𝑠𝑠𝑒𝑛𝑡𝑖𝑎𝑙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𝑝𝑦𝑡h𝑜𝑛</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𝑑𝑒𝑣</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𝑝𝑦𝑡h𝑜𝑛</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𝑠𝑒𝑡𝑢𝑝𝑡𝑜𝑜𝑙𝑠</m:t>
                    </m:r>
                    <m:r>
                      <a:rPr lang="en-GB" i="1" noProof="0">
                        <a:latin typeface="Cambria Math" panose="02040503050406030204" pitchFamily="18" charset="0"/>
                        <a:ea typeface="ＭＳ Ｐゴシック" panose="020B0600070205080204" pitchFamily="34" charset="-128"/>
                      </a:rPr>
                      <m:t> \</m:t>
                    </m:r>
                    <m:r>
                      <m:rPr>
                        <m:sty m:val="p"/>
                      </m:rPr>
                      <a:rPr lang="en-GB" i="1" noProof="0" smtClean="0">
                        <a:latin typeface="Cambria Math" panose="02040503050406030204" pitchFamily="18" charset="0"/>
                        <a:ea typeface="ＭＳ Ｐゴシック" panose="020B0600070205080204" pitchFamily="34" charset="-128"/>
                      </a:rPr>
                      <m:t>python</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𝑛𝑢𝑚𝑝𝑦</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𝑝𝑦𝑡h𝑜𝑛</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𝑠𝑐𝑖𝑝𝑦</m:t>
                    </m:r>
                    <m:r>
                      <a:rPr lang="en-GB" i="1" noProof="0" smtClean="0">
                        <a:latin typeface="Cambria Math" panose="02040503050406030204" pitchFamily="18" charset="0"/>
                        <a:ea typeface="ＭＳ Ｐゴシック" panose="020B0600070205080204" pitchFamily="34" charset="-128"/>
                      </a:rPr>
                      <m:t> \</m:t>
                    </m:r>
                    <m:r>
                      <m:rPr>
                        <m:sty m:val="p"/>
                      </m:rPr>
                      <a:rPr lang="en-GB" i="1" noProof="0" smtClean="0">
                        <a:latin typeface="Cambria Math" panose="02040503050406030204" pitchFamily="18" charset="0"/>
                        <a:ea typeface="ＭＳ Ｐゴシック" panose="020B0600070205080204" pitchFamily="34" charset="-128"/>
                      </a:rPr>
                      <m:t>libatlas</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𝑑𝑒𝑣</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𝑙𝑖𝑏𝑎𝑡𝑙𝑎𝑠</m:t>
                    </m:r>
                    <m:r>
                      <a:rPr lang="en-GB" i="1" noProof="0" smtClean="0">
                        <a:latin typeface="Cambria Math" panose="02040503050406030204" pitchFamily="18" charset="0"/>
                        <a:ea typeface="ＭＳ Ｐゴシック" panose="020B0600070205080204" pitchFamily="34" charset="-128"/>
                      </a:rPr>
                      <m:t>3</m:t>
                    </m:r>
                    <m:r>
                      <a:rPr lang="en-GB" i="1" noProof="0" smtClean="0">
                        <a:latin typeface="Cambria Math" panose="02040503050406030204" pitchFamily="18" charset="0"/>
                        <a:ea typeface="ＭＳ Ｐゴシック" panose="020B0600070205080204" pitchFamily="34" charset="-128"/>
                      </a:rPr>
                      <m:t>𝑔𝑓</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𝑏𝑎𝑠𝑒</m:t>
                    </m:r>
                  </m:oMath>
                </a14:m>
                <a:endParaRPr lang="en-GB" noProof="0" dirty="0">
                  <a:latin typeface="Gill Sans MT" panose="020B0502020104020203" pitchFamily="34" charset="77"/>
                  <a:ea typeface="ＭＳ Ｐゴシック" panose="020B0600070205080204" pitchFamily="34" charset="-128"/>
                </a:endParaRPr>
              </a:p>
            </p:txBody>
          </p:sp>
        </mc:Choice>
        <mc:Fallback xmlns="">
          <p:sp>
            <p:nvSpPr>
              <p:cNvPr id="52226" name="Content Placeholder 2">
                <a:extLst>
                  <a:ext uri="{FF2B5EF4-FFF2-40B4-BE49-F238E27FC236}">
                    <a16:creationId xmlns:a16="http://schemas.microsoft.com/office/drawing/2014/main" id="{43C4BAE6-02D1-2F3E-33A6-26BFF09C02FC}"/>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sz="1000" noProof="0">
                <a:latin typeface="Gill Sans MT" panose="020B0502020104020203" pitchFamily="34" charset="77"/>
              </a:rPr>
              <a:pPr/>
              <a:t>62</a:t>
            </a:fld>
            <a:endParaRPr lang="en-GB" sz="1000" noProof="0" dirty="0">
              <a:latin typeface="Gill Sans MT" panose="020B0502020104020203" pitchFamily="34"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A3C583-008C-B6F7-4149-B837A163D14F}"/>
              </a:ext>
            </a:extLst>
          </p:cNvPr>
          <p:cNvSpPr>
            <a:spLocks noGrp="1"/>
          </p:cNvSpPr>
          <p:nvPr>
            <p:ph type="body" idx="1"/>
          </p:nvPr>
        </p:nvSpPr>
        <p:spPr>
          <a:xfrm>
            <a:off x="1432560" y="2305675"/>
            <a:ext cx="9326880" cy="1500187"/>
          </a:xfrm>
        </p:spPr>
        <p:txBody>
          <a:bodyPr/>
          <a:lstStyle/>
          <a:p>
            <a:r>
              <a:rPr lang="en-GB" sz="3840" noProof="0" dirty="0">
                <a:solidFill>
                  <a:srgbClr val="002060"/>
                </a:solidFill>
              </a:rPr>
              <a:t>Practice questions </a:t>
            </a:r>
          </a:p>
        </p:txBody>
      </p:sp>
      <p:sp>
        <p:nvSpPr>
          <p:cNvPr id="4" name="Slide Number Placeholder 3">
            <a:extLst>
              <a:ext uri="{FF2B5EF4-FFF2-40B4-BE49-F238E27FC236}">
                <a16:creationId xmlns:a16="http://schemas.microsoft.com/office/drawing/2014/main" id="{E0B2E082-0602-2610-FE1A-46AF566598DC}"/>
              </a:ext>
            </a:extLst>
          </p:cNvPr>
          <p:cNvSpPr>
            <a:spLocks noGrp="1"/>
          </p:cNvSpPr>
          <p:nvPr>
            <p:ph type="sldNum" sz="quarter" idx="12"/>
          </p:nvPr>
        </p:nvSpPr>
        <p:spPr/>
        <p:txBody>
          <a:bodyPr/>
          <a:lstStyle/>
          <a:p>
            <a:fld id="{44E22EE9-B8A0-0641-9265-052CFE9B95A7}" type="slidenum">
              <a:rPr lang="en-GB" noProof="0" smtClean="0"/>
              <a:pPr/>
              <a:t>63</a:t>
            </a:fld>
            <a:endParaRPr lang="en-GB" noProof="0" dirty="0"/>
          </a:p>
        </p:txBody>
      </p:sp>
    </p:spTree>
    <p:extLst>
      <p:ext uri="{BB962C8B-B14F-4D97-AF65-F5344CB8AC3E}">
        <p14:creationId xmlns:p14="http://schemas.microsoft.com/office/powerpoint/2010/main" val="24315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noProof="0"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noProof="0" dirty="0"/>
              <a:t>In a machine learning experiment, we have 1000 samples. We divide the data into training, validation and test sets as below:</a:t>
            </a:r>
          </a:p>
          <a:p>
            <a:endParaRPr lang="en-GB" noProof="0" dirty="0"/>
          </a:p>
          <a:p>
            <a:r>
              <a:rPr lang="en-GB" noProof="0" dirty="0"/>
              <a:t>Training samples: 300</a:t>
            </a:r>
          </a:p>
          <a:p>
            <a:r>
              <a:rPr lang="en-GB" noProof="0" dirty="0"/>
              <a:t>Validation samples: 200</a:t>
            </a:r>
          </a:p>
          <a:p>
            <a:r>
              <a:rPr lang="en-GB" noProof="0" dirty="0"/>
              <a:t>Test samples: 500</a:t>
            </a:r>
          </a:p>
          <a:p>
            <a:endParaRPr lang="en-GB" noProof="0" dirty="0"/>
          </a:p>
          <a:p>
            <a:r>
              <a:rPr lang="en-GB" noProof="0" dirty="0"/>
              <a:t>Is this a good split?</a:t>
            </a:r>
          </a:p>
          <a:p>
            <a:r>
              <a:rPr lang="en-GB" noProof="0" dirty="0"/>
              <a:t>Please go to </a:t>
            </a:r>
            <a:r>
              <a:rPr lang="en-GB" noProof="0" dirty="0" err="1"/>
              <a:t>menti.com</a:t>
            </a:r>
            <a:r>
              <a:rPr lang="en-GB" noProof="0" dirty="0"/>
              <a:t> and add your response (code will be given) </a:t>
            </a:r>
          </a:p>
          <a:p>
            <a:pPr marL="0" indent="0">
              <a:buNone/>
            </a:pPr>
            <a:endParaRPr lang="en-GB" noProof="0"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noProof="0" smtClean="0"/>
              <a:pPr/>
              <a:t>64</a:t>
            </a:fld>
            <a:endParaRPr lang="en-GB" noProof="0" dirty="0"/>
          </a:p>
        </p:txBody>
      </p:sp>
    </p:spTree>
    <p:extLst>
      <p:ext uri="{BB962C8B-B14F-4D97-AF65-F5344CB8AC3E}">
        <p14:creationId xmlns:p14="http://schemas.microsoft.com/office/powerpoint/2010/main" val="1629482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noProof="0"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noProof="0" dirty="0"/>
              <a:t>In a machine learning experiment, you have been asked to design a model that can predict hospital stays for people who are admitted to a neurology ward. </a:t>
            </a:r>
          </a:p>
          <a:p>
            <a:r>
              <a:rPr lang="en-GB" noProof="0" dirty="0"/>
              <a:t>What type of model will you use to design your model? </a:t>
            </a:r>
          </a:p>
          <a:p>
            <a:endParaRPr lang="en-GB" noProof="0" dirty="0"/>
          </a:p>
          <a:p>
            <a:pPr marL="0" indent="0">
              <a:buNone/>
            </a:pPr>
            <a:endParaRPr lang="en-GB" noProof="0"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noProof="0" smtClean="0"/>
              <a:pPr/>
              <a:t>65</a:t>
            </a:fld>
            <a:endParaRPr lang="en-GB" noProof="0" dirty="0"/>
          </a:p>
        </p:txBody>
      </p:sp>
    </p:spTree>
    <p:extLst>
      <p:ext uri="{BB962C8B-B14F-4D97-AF65-F5344CB8AC3E}">
        <p14:creationId xmlns:p14="http://schemas.microsoft.com/office/powerpoint/2010/main" val="1038909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GB" noProof="0"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GB" noProof="0" dirty="0"/>
              <a:t>Please feel free to arrange a meeting or email (</a:t>
            </a:r>
            <a:r>
              <a:rPr lang="en-GB" noProof="0" dirty="0" err="1"/>
              <a:t>p.barnaghi@imperial.ac.uk</a:t>
            </a:r>
            <a:r>
              <a:rPr lang="en-GB" noProof="0" dirty="0"/>
              <a:t>). </a:t>
            </a:r>
          </a:p>
          <a:p>
            <a:r>
              <a:rPr lang="en-GB" noProof="0" dirty="0"/>
              <a:t>My office: 928, Sir Michael Uren Research Hub, White City Campus.</a:t>
            </a:r>
          </a:p>
          <a:p>
            <a:endParaRPr lang="en-GB" noProof="0"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noProof="0" smtClean="0"/>
              <a:pPr/>
              <a:t>66</a:t>
            </a:fld>
            <a:endParaRPr lang="en-GB" noProof="0"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noProof="0" smtClean="0"/>
              <a:pPr/>
              <a:t>7</a:t>
            </a:fld>
            <a:endParaRPr lang="en-GB" noProof="0" dirty="0"/>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2701" y="707098"/>
            <a:ext cx="7258406" cy="5443805"/>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1602701" y="6413115"/>
            <a:ext cx="7776864" cy="258532"/>
          </a:xfrm>
          <a:prstGeom prst="rect">
            <a:avLst/>
          </a:prstGeom>
          <a:noFill/>
        </p:spPr>
        <p:txBody>
          <a:bodyPr wrap="square">
            <a:spAutoFit/>
          </a:bodyPr>
          <a:lstStyle/>
          <a:p>
            <a:r>
              <a:rPr lang="en-GB" sz="1080" noProof="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1080" noProof="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1080" noProof="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noProof="0"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noProof="0" smtClean="0"/>
              <a:pPr/>
              <a:t>8</a:t>
            </a:fld>
            <a:endParaRPr lang="en-GB" noProof="0" dirty="0"/>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388" y="1688743"/>
            <a:ext cx="2884991" cy="4120277"/>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361" y="1688743"/>
            <a:ext cx="3328846" cy="2996952"/>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3155" y="1688744"/>
            <a:ext cx="2074188" cy="1737496"/>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E87D-C329-5BA9-73CA-053F104B6C11}"/>
              </a:ext>
            </a:extLst>
          </p:cNvPr>
          <p:cNvSpPr>
            <a:spLocks noGrp="1"/>
          </p:cNvSpPr>
          <p:nvPr>
            <p:ph type="title"/>
          </p:nvPr>
        </p:nvSpPr>
        <p:spPr/>
        <p:txBody>
          <a:bodyPr/>
          <a:lstStyle/>
          <a:p>
            <a:r>
              <a:rPr lang="en-GB" noProof="0" dirty="0"/>
              <a:t>Attention </a:t>
            </a:r>
          </a:p>
        </p:txBody>
      </p:sp>
      <p:sp>
        <p:nvSpPr>
          <p:cNvPr id="3" name="Slide Number Placeholder 2">
            <a:extLst>
              <a:ext uri="{FF2B5EF4-FFF2-40B4-BE49-F238E27FC236}">
                <a16:creationId xmlns:a16="http://schemas.microsoft.com/office/drawing/2014/main" id="{6ED06201-1DB2-BC75-6A4C-78C5017F6426}"/>
              </a:ext>
            </a:extLst>
          </p:cNvPr>
          <p:cNvSpPr>
            <a:spLocks noGrp="1"/>
          </p:cNvSpPr>
          <p:nvPr>
            <p:ph type="sldNum" sz="quarter" idx="12"/>
          </p:nvPr>
        </p:nvSpPr>
        <p:spPr/>
        <p:txBody>
          <a:bodyPr/>
          <a:lstStyle/>
          <a:p>
            <a:fld id="{BB98F552-A29D-2D4E-8192-F20670493719}" type="slidenum">
              <a:rPr lang="en-GB" noProof="0" smtClean="0"/>
              <a:pPr/>
              <a:t>9</a:t>
            </a:fld>
            <a:endParaRPr lang="en-GB" noProof="0" dirty="0"/>
          </a:p>
        </p:txBody>
      </p:sp>
      <p:pic>
        <p:nvPicPr>
          <p:cNvPr id="6" name="Online Media 5" descr="TFL Viral - Awareness Test (Moonwalking Bear)">
            <a:hlinkClick r:id="" action="ppaction://media"/>
            <a:extLst>
              <a:ext uri="{FF2B5EF4-FFF2-40B4-BE49-F238E27FC236}">
                <a16:creationId xmlns:a16="http://schemas.microsoft.com/office/drawing/2014/main" id="{B7A47827-4F78-8FED-146E-72C16EDB3705}"/>
              </a:ext>
            </a:extLst>
          </p:cNvPr>
          <p:cNvPicPr>
            <a:picLocks noRot="1" noChangeAspect="1"/>
          </p:cNvPicPr>
          <p:nvPr>
            <a:videoFile r:link="rId1"/>
          </p:nvPr>
        </p:nvPicPr>
        <p:blipFill>
          <a:blip r:embed="rId3"/>
          <a:stretch>
            <a:fillRect/>
          </a:stretch>
        </p:blipFill>
        <p:spPr>
          <a:xfrm>
            <a:off x="2120394" y="1355170"/>
            <a:ext cx="7951212" cy="4492435"/>
          </a:xfrm>
          <a:prstGeom prst="rect">
            <a:avLst/>
          </a:prstGeom>
        </p:spPr>
      </p:pic>
      <p:sp>
        <p:nvSpPr>
          <p:cNvPr id="7" name="TextBox 6">
            <a:extLst>
              <a:ext uri="{FF2B5EF4-FFF2-40B4-BE49-F238E27FC236}">
                <a16:creationId xmlns:a16="http://schemas.microsoft.com/office/drawing/2014/main" id="{883E2288-65F4-22C1-D54E-0E0FCDC77A80}"/>
              </a:ext>
            </a:extLst>
          </p:cNvPr>
          <p:cNvSpPr txBox="1"/>
          <p:nvPr/>
        </p:nvSpPr>
        <p:spPr>
          <a:xfrm>
            <a:off x="2120395" y="6330015"/>
            <a:ext cx="3716377" cy="387798"/>
          </a:xfrm>
          <a:prstGeom prst="rect">
            <a:avLst/>
          </a:prstGeom>
          <a:noFill/>
        </p:spPr>
        <p:txBody>
          <a:bodyPr wrap="square" rtlCol="0">
            <a:spAutoFit/>
          </a:bodyPr>
          <a:lstStyle/>
          <a:p>
            <a:r>
              <a:rPr lang="en-GB" sz="960" noProof="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www.youtube.com</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watch?v</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=xNSgmm9FX2s</a:t>
            </a:r>
          </a:p>
          <a:p>
            <a:r>
              <a:rPr lang="en-GB" sz="960" noProof="0" dirty="0">
                <a:latin typeface="Helvetica Neue" panose="02000503000000020004" pitchFamily="2" charset="0"/>
                <a:ea typeface="Helvetica Neue" panose="02000503000000020004" pitchFamily="2" charset="0"/>
                <a:cs typeface="Helvetica Neue" panose="02000503000000020004" pitchFamily="2" charset="0"/>
              </a:rPr>
              <a:t>Via: https://</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www.youtube.com</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watch?v</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=48gBPL7aHJY&amp;t=0s</a:t>
            </a:r>
          </a:p>
        </p:txBody>
      </p:sp>
    </p:spTree>
    <p:extLst>
      <p:ext uri="{BB962C8B-B14F-4D97-AF65-F5344CB8AC3E}">
        <p14:creationId xmlns:p14="http://schemas.microsoft.com/office/powerpoint/2010/main" val="15887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35526</TotalTime>
  <Words>3825</Words>
  <Application>Microsoft Office PowerPoint</Application>
  <PresentationFormat>Widescreen</PresentationFormat>
  <Paragraphs>397</Paragraphs>
  <Slides>66</Slides>
  <Notes>4</Notes>
  <HiddenSlides>0</HiddenSlides>
  <MMClips>2</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Attention </vt:lpstr>
      <vt:lpstr>AI and Machine Learning</vt:lpstr>
      <vt:lpstr>Categories of learning and intelligent systems</vt:lpstr>
      <vt:lpstr>Connections per neuron</vt:lpstr>
      <vt:lpstr>Number of neurons</vt:lpstr>
      <vt:lpstr>Machine learning models</vt:lpstr>
      <vt:lpstr>Machine Learning (ML)</vt:lpstr>
      <vt:lpstr>Curse of dimensionality </vt:lpstr>
      <vt:lpstr>K-nearest neighborhood </vt:lpstr>
      <vt:lpstr>Data/sample representation</vt:lpstr>
      <vt:lpstr>Machine Learning: looking back, looking forward</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Our Aim</vt:lpstr>
      <vt:lpstr>”Patients” and “Patient data”</vt:lpstr>
      <vt:lpstr>Frequently Asked Questions (I)</vt:lpstr>
      <vt:lpstr>Frequently Asked Questions (II)</vt:lpstr>
      <vt:lpstr>Concepts that will not be covered in this module </vt:lpstr>
      <vt:lpstr>What will I learn in this module? </vt:lpstr>
      <vt:lpstr>Module assessment</vt:lpstr>
      <vt:lpstr>Reference and sources</vt:lpstr>
      <vt:lpstr>Some other online sources</vt:lpstr>
      <vt:lpstr>MS Teams Link</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 for in-home activity</vt:lpstr>
      <vt:lpstr>Dataset in the code/programming environment</vt:lpstr>
      <vt:lpstr>Multivariate data</vt:lpstr>
      <vt:lpstr>Feature vector</vt:lpstr>
      <vt:lpstr>Training, Test and Validation </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K-means Example</vt:lpstr>
      <vt:lpstr>PowerPoint Presentation</vt:lpstr>
      <vt:lpstr>Practice questions </vt:lpstr>
      <vt:lpstr>Hospital stay </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161</cp:revision>
  <cp:lastPrinted>2018-10-01T18:07:26Z</cp:lastPrinted>
  <dcterms:created xsi:type="dcterms:W3CDTF">2015-10-05T13:27:19Z</dcterms:created>
  <dcterms:modified xsi:type="dcterms:W3CDTF">2025-01-13T14:01:15Z</dcterms:modified>
  <cp:category/>
</cp:coreProperties>
</file>